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2"/>
  </p:sldMasterIdLst>
  <p:notesMasterIdLst>
    <p:notesMasterId r:id="rId22"/>
  </p:notesMasterIdLst>
  <p:handoutMasterIdLst>
    <p:handoutMasterId r:id="rId23"/>
  </p:handoutMasterIdLst>
  <p:sldIdLst>
    <p:sldId id="256" r:id="rId3"/>
    <p:sldId id="266" r:id="rId4"/>
    <p:sldId id="267" r:id="rId5"/>
    <p:sldId id="268" r:id="rId6"/>
    <p:sldId id="274" r:id="rId7"/>
    <p:sldId id="263" r:id="rId8"/>
    <p:sldId id="264" r:id="rId9"/>
    <p:sldId id="265" r:id="rId10"/>
    <p:sldId id="269" r:id="rId11"/>
    <p:sldId id="258" r:id="rId12"/>
    <p:sldId id="275" r:id="rId13"/>
    <p:sldId id="259" r:id="rId14"/>
    <p:sldId id="273" r:id="rId15"/>
    <p:sldId id="276" r:id="rId16"/>
    <p:sldId id="261" r:id="rId17"/>
    <p:sldId id="262" r:id="rId18"/>
    <p:sldId id="270" r:id="rId19"/>
    <p:sldId id="271" r:id="rId20"/>
    <p:sldId id="272" r:id="rId21"/>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200">
          <p15:clr>
            <a:srgbClr val="A4A3A4"/>
          </p15:clr>
        </p15:guide>
        <p15:guide id="3" orient="horz" pos="3888">
          <p15:clr>
            <a:srgbClr val="A4A3A4"/>
          </p15:clr>
        </p15:guide>
        <p15:guide id="4" orient="horz" pos="2880">
          <p15:clr>
            <a:srgbClr val="A4A3A4"/>
          </p15:clr>
        </p15:guide>
        <p15:guide id="5" orient="horz" pos="3216">
          <p15:clr>
            <a:srgbClr val="A4A3A4"/>
          </p15:clr>
        </p15:guide>
        <p15:guide id="6" orient="horz" pos="816">
          <p15:clr>
            <a:srgbClr val="A4A3A4"/>
          </p15:clr>
        </p15:guide>
        <p15:guide id="7" orient="horz" pos="175">
          <p15:clr>
            <a:srgbClr val="A4A3A4"/>
          </p15:clr>
        </p15:guide>
        <p15:guide id="8" pos="3839">
          <p15:clr>
            <a:srgbClr val="A4A3A4"/>
          </p15:clr>
        </p15:guide>
        <p15:guide id="9" pos="959">
          <p15:clr>
            <a:srgbClr val="A4A3A4"/>
          </p15:clr>
        </p15:guide>
        <p15:guide id="10" pos="6719">
          <p15:clr>
            <a:srgbClr val="A4A3A4"/>
          </p15:clr>
        </p15:guide>
        <p15:guide id="11" pos="6143">
          <p15:clr>
            <a:srgbClr val="A4A3A4"/>
          </p15:clr>
        </p15:guide>
        <p15:guide id="12" pos="283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6163" autoAdjust="0"/>
  </p:normalViewPr>
  <p:slideViewPr>
    <p:cSldViewPr>
      <p:cViewPr varScale="1">
        <p:scale>
          <a:sx n="74" d="100"/>
          <a:sy n="74" d="100"/>
        </p:scale>
        <p:origin x="582" y="72"/>
      </p:cViewPr>
      <p:guideLst>
        <p:guide orient="horz" pos="2160"/>
        <p:guide orient="horz" pos="1200"/>
        <p:guide orient="horz" pos="3888"/>
        <p:guide orient="horz" pos="2880"/>
        <p:guide orient="horz" pos="3216"/>
        <p:guide orient="horz" pos="816"/>
        <p:guide orient="horz" pos="175"/>
        <p:guide pos="3839"/>
        <p:guide pos="959"/>
        <p:guide pos="6719"/>
        <p:guide pos="6143"/>
        <p:guide pos="2831"/>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76" d="100"/>
          <a:sy n="76" d="100"/>
        </p:scale>
        <p:origin x="253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t>11/21/2016</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t>‹#›</a:t>
            </a:fld>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t>11/21/2016</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t>‹#›</a:t>
            </a:fld>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56" name="line"/>
          <p:cNvGrpSpPr/>
          <p:nvPr/>
        </p:nvGrpSpPr>
        <p:grpSpPr bwMode="invGray">
          <a:xfrm>
            <a:off x="1584896" y="4724400"/>
            <a:ext cx="8631936" cy="64008"/>
            <a:chOff x="-4110038" y="2703513"/>
            <a:chExt cx="17394239" cy="160336"/>
          </a:xfrm>
          <a:solidFill>
            <a:schemeClr val="tx2"/>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3" name="Subtitle 2"/>
          <p:cNvSpPr>
            <a:spLocks noGrp="1"/>
          </p:cNvSpPr>
          <p:nvPr>
            <p:ph type="subTitle" idx="1"/>
          </p:nvPr>
        </p:nvSpPr>
        <p:spPr>
          <a:xfrm>
            <a:off x="1522413" y="5105400"/>
            <a:ext cx="9143999" cy="1066800"/>
          </a:xfrm>
        </p:spPr>
        <p:txBody>
          <a:bodyPr/>
          <a:lstStyle>
            <a:lvl1pPr marL="0" indent="0" algn="l">
              <a:spcBef>
                <a:spcPts val="0"/>
              </a:spcBef>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2" name="Title 1"/>
          <p:cNvSpPr>
            <a:spLocks noGrp="1"/>
          </p:cNvSpPr>
          <p:nvPr>
            <p:ph type="ctrTitle"/>
          </p:nvPr>
        </p:nvSpPr>
        <p:spPr>
          <a:xfrm>
            <a:off x="1522413" y="1905000"/>
            <a:ext cx="9144000" cy="2667000"/>
          </a:xfrm>
        </p:spPr>
        <p:txBody>
          <a:bodyPr>
            <a:noAutofit/>
          </a:bodyPr>
          <a:lstStyle>
            <a:lvl1pPr>
              <a:defRPr sz="5400"/>
            </a:lvl1pPr>
          </a:lstStyle>
          <a:p>
            <a:r>
              <a:rPr lang="en-US" smtClean="0"/>
              <a:t>Click to edit Master title style</a:t>
            </a:r>
            <a:endParaRPr/>
          </a:p>
        </p:txBody>
      </p:sp>
    </p:spTree>
    <p:extLst>
      <p:ext uri="{BB962C8B-B14F-4D97-AF65-F5344CB8AC3E}">
        <p14:creationId xmlns:p14="http://schemas.microsoft.com/office/powerpoint/2010/main" val="2785518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line"/>
          <p:cNvGrpSpPr/>
          <p:nvPr/>
        </p:nvGrpSpPr>
        <p:grpSpPr bwMode="invGray">
          <a:xfrm>
            <a:off x="1522413" y="1514475"/>
            <a:ext cx="10569575" cy="64008"/>
            <a:chOff x="1522413" y="1514475"/>
            <a:chExt cx="10569575" cy="64008"/>
          </a:xfrm>
          <a:solidFill>
            <a:schemeClr val="tx2"/>
          </a:solidFill>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4" name="Date Placeholder 3"/>
          <p:cNvSpPr>
            <a:spLocks noGrp="1"/>
          </p:cNvSpPr>
          <p:nvPr>
            <p:ph type="dt" sz="half" idx="10"/>
          </p:nvPr>
        </p:nvSpPr>
        <p:spPr/>
        <p:txBody>
          <a:bodyPr/>
          <a:lstStyle/>
          <a:p>
            <a:fld id="{9AFE8FB1-0A7A-443E-AAF7-31D4FA1AA312}"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1"/>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val="123416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line"/>
          <p:cNvGrpSpPr/>
          <p:nvPr/>
        </p:nvGrpSpPr>
        <p:grpSpPr bwMode="invGray">
          <a:xfrm rot="5400000">
            <a:off x="6864412" y="3472598"/>
            <a:ext cx="6492240" cy="64008"/>
            <a:chOff x="1522413" y="1514475"/>
            <a:chExt cx="10569575" cy="64008"/>
          </a:xfrm>
          <a:solidFill>
            <a:schemeClr val="tx2"/>
          </a:solidFill>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4" name="Date Placeholder 3"/>
          <p:cNvSpPr>
            <a:spLocks noGrp="1"/>
          </p:cNvSpPr>
          <p:nvPr>
            <p:ph type="dt" sz="half" idx="10"/>
          </p:nvPr>
        </p:nvSpPr>
        <p:spPr/>
        <p:txBody>
          <a:bodyPr/>
          <a:lstStyle/>
          <a:p>
            <a:fld id="{9AFE8FB1-0A7A-443E-AAF7-31D4FA1AA312}"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sp>
        <p:nvSpPr>
          <p:cNvPr id="3" name="Vertical Text Placeholder 2"/>
          <p:cNvSpPr>
            <a:spLocks noGrp="1"/>
          </p:cNvSpPr>
          <p:nvPr>
            <p:ph type="body" orient="vert" idx="1"/>
          </p:nvPr>
        </p:nvSpPr>
        <p:spPr>
          <a:xfrm>
            <a:off x="608012" y="277813"/>
            <a:ext cx="9144001" cy="5898573"/>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Vertical Title 1"/>
          <p:cNvSpPr>
            <a:spLocks noGrp="1"/>
          </p:cNvSpPr>
          <p:nvPr>
            <p:ph type="title" orient="vert"/>
          </p:nvPr>
        </p:nvSpPr>
        <p:spPr>
          <a:xfrm>
            <a:off x="10361612" y="274639"/>
            <a:ext cx="1371600" cy="5901747"/>
          </a:xfrm>
        </p:spPr>
        <p:txBody>
          <a:bodyPr vert="eaVert"/>
          <a:lstStyle/>
          <a:p>
            <a:r>
              <a:rPr lang="en-US" smtClean="0"/>
              <a:t>Click to edit Master title style</a:t>
            </a:r>
            <a:endParaRPr/>
          </a:p>
        </p:txBody>
      </p:sp>
    </p:spTree>
    <p:extLst>
      <p:ext uri="{BB962C8B-B14F-4D97-AF65-F5344CB8AC3E}">
        <p14:creationId xmlns:p14="http://schemas.microsoft.com/office/powerpoint/2010/main" val="1358553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67" name="line"/>
          <p:cNvGrpSpPr/>
          <p:nvPr/>
        </p:nvGrpSpPr>
        <p:grpSpPr bwMode="invGray">
          <a:xfrm>
            <a:off x="1522413" y="1514475"/>
            <a:ext cx="10569575" cy="64008"/>
            <a:chOff x="1522413" y="1514475"/>
            <a:chExt cx="10569575" cy="64008"/>
          </a:xfrm>
          <a:solidFill>
            <a:schemeClr val="tx2"/>
          </a:solidFill>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4" name="Date Placeholder 3"/>
          <p:cNvSpPr>
            <a:spLocks noGrp="1"/>
          </p:cNvSpPr>
          <p:nvPr>
            <p:ph type="dt" sz="half" idx="10"/>
          </p:nvPr>
        </p:nvSpPr>
        <p:spPr/>
        <p:txBody>
          <a:bodyPr/>
          <a:lstStyle/>
          <a:p>
            <a:fld id="{9AFE8FB1-0A7A-443E-AAF7-31D4FA1AA312}"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1"/>
          <p:cNvSpPr>
            <a:spLocks noGrp="1"/>
          </p:cNvSpPr>
          <p:nvPr>
            <p:ph type="title"/>
          </p:nvPr>
        </p:nvSpPr>
        <p:spPr>
          <a:xfrm>
            <a:off x="1522414" y="274638"/>
            <a:ext cx="9143998" cy="1020762"/>
          </a:xfrm>
        </p:spPr>
        <p:txBody>
          <a:bodyPr/>
          <a:lstStyle/>
          <a:p>
            <a:r>
              <a:rPr lang="en-US" smtClean="0"/>
              <a:t>Click to edit Master title style</a:t>
            </a:r>
            <a:endParaRPr/>
          </a:p>
        </p:txBody>
      </p:sp>
    </p:spTree>
    <p:extLst>
      <p:ext uri="{BB962C8B-B14F-4D97-AF65-F5344CB8AC3E}">
        <p14:creationId xmlns:p14="http://schemas.microsoft.com/office/powerpoint/2010/main" val="3085765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255" name="line"/>
          <p:cNvGrpSpPr/>
          <p:nvPr/>
        </p:nvGrpSpPr>
        <p:grpSpPr bwMode="invGray">
          <a:xfrm>
            <a:off x="1584896" y="4724400"/>
            <a:ext cx="8631936" cy="64008"/>
            <a:chOff x="-4110038" y="2703513"/>
            <a:chExt cx="17394239" cy="160336"/>
          </a:xfrm>
          <a:solidFill>
            <a:schemeClr val="tx2"/>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4" name="Date Placeholder 3"/>
          <p:cNvSpPr>
            <a:spLocks noGrp="1"/>
          </p:cNvSpPr>
          <p:nvPr>
            <p:ph type="dt" sz="half" idx="10"/>
          </p:nvPr>
        </p:nvSpPr>
        <p:spPr/>
        <p:txBody>
          <a:bodyPr/>
          <a:lstStyle/>
          <a:p>
            <a:fld id="{9AFE8FB1-0A7A-443E-AAF7-31D4FA1AA312}"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sp>
        <p:nvSpPr>
          <p:cNvPr id="3" name="Text Placeholder 2"/>
          <p:cNvSpPr>
            <a:spLocks noGrp="1"/>
          </p:cNvSpPr>
          <p:nvPr>
            <p:ph type="body" idx="1"/>
          </p:nvPr>
        </p:nvSpPr>
        <p:spPr>
          <a:xfrm>
            <a:off x="1522413" y="5102525"/>
            <a:ext cx="9143999" cy="1069675"/>
          </a:xfrm>
        </p:spPr>
        <p:txBody>
          <a:bodyPr anchor="t">
            <a:normAutofit/>
          </a:bodyPr>
          <a:lstStyle>
            <a:lvl1pPr marL="0" indent="0">
              <a:spcBef>
                <a:spcPts val="0"/>
              </a:spcBef>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2" name="Title 1"/>
          <p:cNvSpPr>
            <a:spLocks noGrp="1"/>
          </p:cNvSpPr>
          <p:nvPr>
            <p:ph type="title"/>
          </p:nvPr>
        </p:nvSpPr>
        <p:spPr>
          <a:xfrm>
            <a:off x="1522413" y="1905000"/>
            <a:ext cx="9144000" cy="2667000"/>
          </a:xfrm>
        </p:spPr>
        <p:txBody>
          <a:bodyPr anchor="b">
            <a:noAutofit/>
          </a:bodyPr>
          <a:lstStyle>
            <a:lvl1pPr algn="l">
              <a:defRPr sz="4400" b="0" cap="none" baseline="0"/>
            </a:lvl1pPr>
          </a:lstStyle>
          <a:p>
            <a:r>
              <a:rPr lang="en-US" smtClean="0"/>
              <a:t>Click to edit Master title style</a:t>
            </a:r>
            <a:endParaRPr/>
          </a:p>
        </p:txBody>
      </p:sp>
    </p:spTree>
    <p:extLst>
      <p:ext uri="{BB962C8B-B14F-4D97-AF65-F5344CB8AC3E}">
        <p14:creationId xmlns:p14="http://schemas.microsoft.com/office/powerpoint/2010/main" val="1245632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58" name="line"/>
          <p:cNvGrpSpPr/>
          <p:nvPr/>
        </p:nvGrpSpPr>
        <p:grpSpPr bwMode="invGray">
          <a:xfrm>
            <a:off x="1522413" y="1514475"/>
            <a:ext cx="10569575" cy="64008"/>
            <a:chOff x="1522413" y="1514475"/>
            <a:chExt cx="10569575" cy="64008"/>
          </a:xfrm>
          <a:solidFill>
            <a:schemeClr val="tx2"/>
          </a:solidFill>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5" name="Date Placeholder 4"/>
          <p:cNvSpPr>
            <a:spLocks noGrp="1"/>
          </p:cNvSpPr>
          <p:nvPr>
            <p:ph type="dt" sz="half" idx="10"/>
          </p:nvPr>
        </p:nvSpPr>
        <p:spPr/>
        <p:txBody>
          <a:bodyPr/>
          <a:lstStyle/>
          <a:p>
            <a:fld id="{9AFE8FB1-0A7A-443E-AAF7-31D4FA1AA312}"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a:p>
        </p:txBody>
      </p:sp>
      <p:sp>
        <p:nvSpPr>
          <p:cNvPr id="4" name="Content Placeholder 3"/>
          <p:cNvSpPr>
            <a:spLocks noGrp="1"/>
          </p:cNvSpPr>
          <p:nvPr>
            <p:ph sz="half" idx="2"/>
          </p:nvPr>
        </p:nvSpPr>
        <p:spPr>
          <a:xfrm>
            <a:off x="6246815" y="1905000"/>
            <a:ext cx="4419598"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3" name="Content Placeholder 2"/>
          <p:cNvSpPr>
            <a:spLocks noGrp="1"/>
          </p:cNvSpPr>
          <p:nvPr>
            <p:ph sz="half" idx="1"/>
          </p:nvPr>
        </p:nvSpPr>
        <p:spPr>
          <a:xfrm>
            <a:off x="1522413" y="1905000"/>
            <a:ext cx="4419599"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1"/>
          <p:cNvSpPr>
            <a:spLocks noGrp="1"/>
          </p:cNvSpPr>
          <p:nvPr>
            <p:ph type="title"/>
          </p:nvPr>
        </p:nvSpPr>
        <p:spPr>
          <a:xfrm>
            <a:off x="1522414" y="274638"/>
            <a:ext cx="9143998" cy="1020762"/>
          </a:xfrm>
        </p:spPr>
        <p:txBody>
          <a:bodyPr/>
          <a:lstStyle/>
          <a:p>
            <a:r>
              <a:rPr lang="en-US" smtClean="0"/>
              <a:t>Click to edit Master title style</a:t>
            </a:r>
            <a:endParaRPr/>
          </a:p>
        </p:txBody>
      </p:sp>
    </p:spTree>
    <p:extLst>
      <p:ext uri="{BB962C8B-B14F-4D97-AF65-F5344CB8AC3E}">
        <p14:creationId xmlns:p14="http://schemas.microsoft.com/office/powerpoint/2010/main" val="296596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60" name="line"/>
          <p:cNvGrpSpPr/>
          <p:nvPr/>
        </p:nvGrpSpPr>
        <p:grpSpPr bwMode="invGray">
          <a:xfrm>
            <a:off x="1522413" y="1514475"/>
            <a:ext cx="10569575" cy="64008"/>
            <a:chOff x="1522413" y="1514475"/>
            <a:chExt cx="10569575" cy="64008"/>
          </a:xfrm>
          <a:solidFill>
            <a:schemeClr val="tx2"/>
          </a:solidFill>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7" name="Date Placeholder 6"/>
          <p:cNvSpPr>
            <a:spLocks noGrp="1"/>
          </p:cNvSpPr>
          <p:nvPr>
            <p:ph type="dt" sz="half" idx="10"/>
          </p:nvPr>
        </p:nvSpPr>
        <p:spPr/>
        <p:txBody>
          <a:bodyPr/>
          <a:lstStyle/>
          <a:p>
            <a:fld id="{9AFE8FB1-0A7A-443E-AAF7-31D4FA1AA312}" type="datetimeFigureOut">
              <a:rPr lang="en-US" smtClean="0"/>
              <a:t>11/21/2016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BA54BD-C84D-46CE-8B72-31BFB26ABA43}" type="slidenum">
              <a:rPr lang="en-US" smtClean="0"/>
              <a:t>‹#›</a:t>
            </a:fld>
            <a:endParaRPr lang="en-US"/>
          </a:p>
        </p:txBody>
      </p:sp>
      <p:sp>
        <p:nvSpPr>
          <p:cNvPr id="6" name="Content Placeholder 5"/>
          <p:cNvSpPr>
            <a:spLocks noGrp="1"/>
          </p:cNvSpPr>
          <p:nvPr>
            <p:ph sz="quarter" idx="4"/>
          </p:nvPr>
        </p:nvSpPr>
        <p:spPr>
          <a:xfrm>
            <a:off x="6249860" y="2819399"/>
            <a:ext cx="4416552"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49860"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2413" y="2819399"/>
            <a:ext cx="4416552"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3" name="Text Placeholder 2"/>
          <p:cNvSpPr>
            <a:spLocks noGrp="1"/>
          </p:cNvSpPr>
          <p:nvPr>
            <p:ph type="body" idx="1"/>
          </p:nvPr>
        </p:nvSpPr>
        <p:spPr>
          <a:xfrm>
            <a:off x="1522413"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 name="Title 1"/>
          <p:cNvSpPr>
            <a:spLocks noGrp="1"/>
          </p:cNvSpPr>
          <p:nvPr>
            <p:ph type="title"/>
          </p:nvPr>
        </p:nvSpPr>
        <p:spPr>
          <a:xfrm>
            <a:off x="1522414" y="274638"/>
            <a:ext cx="9143998" cy="1020762"/>
          </a:xfrm>
        </p:spPr>
        <p:txBody>
          <a:bodyPr/>
          <a:lstStyle>
            <a:lvl1pPr>
              <a:defRPr/>
            </a:lvl1pPr>
          </a:lstStyle>
          <a:p>
            <a:r>
              <a:rPr lang="en-US" smtClean="0"/>
              <a:t>Click to edit Master title style</a:t>
            </a:r>
            <a:endParaRPr/>
          </a:p>
        </p:txBody>
      </p:sp>
    </p:spTree>
    <p:extLst>
      <p:ext uri="{BB962C8B-B14F-4D97-AF65-F5344CB8AC3E}">
        <p14:creationId xmlns:p14="http://schemas.microsoft.com/office/powerpoint/2010/main" val="2307442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6" name="line"/>
          <p:cNvGrpSpPr/>
          <p:nvPr/>
        </p:nvGrpSpPr>
        <p:grpSpPr bwMode="invGray">
          <a:xfrm>
            <a:off x="1522413" y="1514475"/>
            <a:ext cx="10569575" cy="64008"/>
            <a:chOff x="1522413" y="1514475"/>
            <a:chExt cx="10569575" cy="64008"/>
          </a:xfrm>
          <a:solidFill>
            <a:schemeClr val="tx2"/>
          </a:solidFill>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Date Placeholder 2"/>
          <p:cNvSpPr>
            <a:spLocks noGrp="1"/>
          </p:cNvSpPr>
          <p:nvPr>
            <p:ph type="dt" sz="half" idx="10"/>
          </p:nvPr>
        </p:nvSpPr>
        <p:spPr/>
        <p:txBody>
          <a:bodyPr/>
          <a:lstStyle/>
          <a:p>
            <a:fld id="{9AFE8FB1-0A7A-443E-AAF7-31D4FA1AA312}" type="datetimeFigureOut">
              <a:rPr lang="en-US" smtClean="0"/>
              <a:t>11/21/2016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BA54BD-C84D-46CE-8B72-31BFB26ABA43}" type="slidenum">
              <a:rPr lang="en-US" smtClean="0"/>
              <a:t>‹#›</a:t>
            </a:fld>
            <a:endParaRPr lang="en-US"/>
          </a:p>
        </p:txBody>
      </p:sp>
      <p:sp>
        <p:nvSpPr>
          <p:cNvPr id="2" name="Title 1"/>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val="1295795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E8FB1-0A7A-443E-AAF7-31D4FA1AA312}" type="datetimeFigureOut">
              <a:rPr lang="en-US" smtClean="0"/>
              <a:t>11/21/2016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153498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615" name="frame"/>
          <p:cNvGrpSpPr/>
          <p:nvPr/>
        </p:nvGrpSpPr>
        <p:grpSpPr bwMode="invGray">
          <a:xfrm>
            <a:off x="4417839" y="1630821"/>
            <a:ext cx="6291028" cy="4575885"/>
            <a:chOff x="4417839" y="1630821"/>
            <a:chExt cx="6291028" cy="4575885"/>
          </a:xfrm>
          <a:solidFill>
            <a:schemeClr val="tx2"/>
          </a:solidFill>
        </p:grpSpPr>
        <p:grpSp>
          <p:nvGrpSpPr>
            <p:cNvPr id="616" name="Group 615"/>
            <p:cNvGrpSpPr/>
            <p:nvPr/>
          </p:nvGrpSpPr>
          <p:grpSpPr bwMode="invGray">
            <a:xfrm>
              <a:off x="5414491" y="1630821"/>
              <a:ext cx="5294376" cy="4114800"/>
              <a:chOff x="3310555" y="716546"/>
              <a:chExt cx="5294376" cy="4114800"/>
            </a:xfrm>
            <a:grpFill/>
          </p:grpSpPr>
          <p:grpSp>
            <p:nvGrpSpPr>
              <p:cNvPr id="768" name="Group 767"/>
              <p:cNvGrpSpPr/>
              <p:nvPr/>
            </p:nvGrpSpPr>
            <p:grpSpPr bwMode="invGray">
              <a:xfrm flipH="1">
                <a:off x="3310555" y="737968"/>
                <a:ext cx="5294376" cy="54864"/>
                <a:chOff x="1522413" y="1514475"/>
                <a:chExt cx="10569575" cy="64008"/>
              </a:xfrm>
              <a:grp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9" name="Group 768"/>
              <p:cNvGrpSpPr/>
              <p:nvPr/>
            </p:nvGrpSpPr>
            <p:grpSpPr bwMode="invGray">
              <a:xfrm rot="16200000" flipH="1">
                <a:off x="6492229" y="2755658"/>
                <a:ext cx="4114800" cy="36576"/>
                <a:chOff x="1522413" y="1514475"/>
                <a:chExt cx="10569575" cy="64008"/>
              </a:xfrm>
              <a:grp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7" name="Group 616"/>
            <p:cNvGrpSpPr/>
            <p:nvPr/>
          </p:nvGrpSpPr>
          <p:grpSpPr bwMode="invGray">
            <a:xfrm rot="10800000">
              <a:off x="4417839" y="2091906"/>
              <a:ext cx="5294376" cy="4114800"/>
              <a:chOff x="3310555" y="716546"/>
              <a:chExt cx="5294376" cy="4114800"/>
            </a:xfrm>
            <a:grpFill/>
          </p:grpSpPr>
          <p:grpSp>
            <p:nvGrpSpPr>
              <p:cNvPr id="618" name="Group 617"/>
              <p:cNvGrpSpPr/>
              <p:nvPr/>
            </p:nvGrpSpPr>
            <p:grpSpPr bwMode="invGray">
              <a:xfrm flipH="1">
                <a:off x="3310555" y="737968"/>
                <a:ext cx="5294376" cy="54864"/>
                <a:chOff x="1522413" y="1514475"/>
                <a:chExt cx="10569575" cy="64008"/>
              </a:xfrm>
              <a:grp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9" name="Group 618"/>
              <p:cNvGrpSpPr/>
              <p:nvPr/>
            </p:nvGrpSpPr>
            <p:grpSpPr bwMode="invGray">
              <a:xfrm rot="16200000" flipH="1">
                <a:off x="6492229" y="2755658"/>
                <a:ext cx="4114800" cy="36576"/>
                <a:chOff x="1522413" y="1514475"/>
                <a:chExt cx="10569575" cy="64008"/>
              </a:xfrm>
              <a:grp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5" name="Date Placeholder 4"/>
          <p:cNvSpPr>
            <a:spLocks noGrp="1"/>
          </p:cNvSpPr>
          <p:nvPr>
            <p:ph type="dt" sz="half" idx="10"/>
          </p:nvPr>
        </p:nvSpPr>
        <p:spPr/>
        <p:txBody>
          <a:bodyPr/>
          <a:lstStyle/>
          <a:p>
            <a:fld id="{9AFE8FB1-0A7A-443E-AAF7-31D4FA1AA312}"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a:p>
        </p:txBody>
      </p:sp>
      <p:sp>
        <p:nvSpPr>
          <p:cNvPr id="3" name="Content Placeholder 2"/>
          <p:cNvSpPr>
            <a:spLocks noGrp="1"/>
          </p:cNvSpPr>
          <p:nvPr>
            <p:ph idx="1"/>
          </p:nvPr>
        </p:nvSpPr>
        <p:spPr>
          <a:xfrm>
            <a:off x="4710022" y="1905000"/>
            <a:ext cx="5669280"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522413" y="3429000"/>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smtClean="0"/>
              <a:t>Click to edit Master title style</a:t>
            </a:r>
            <a:endParaRPr/>
          </a:p>
        </p:txBody>
      </p:sp>
    </p:spTree>
    <p:extLst>
      <p:ext uri="{BB962C8B-B14F-4D97-AF65-F5344CB8AC3E}">
        <p14:creationId xmlns:p14="http://schemas.microsoft.com/office/powerpoint/2010/main" val="1257661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614" name="frame"/>
          <p:cNvGrpSpPr/>
          <p:nvPr/>
        </p:nvGrpSpPr>
        <p:grpSpPr bwMode="invGray">
          <a:xfrm flipH="1">
            <a:off x="1447500" y="1630821"/>
            <a:ext cx="6291028" cy="4575885"/>
            <a:chOff x="4417839" y="1630821"/>
            <a:chExt cx="6291028" cy="4575885"/>
          </a:xfrm>
          <a:solidFill>
            <a:schemeClr val="tx2"/>
          </a:solidFill>
        </p:grpSpPr>
        <p:grpSp>
          <p:nvGrpSpPr>
            <p:cNvPr id="615" name="Group 614"/>
            <p:cNvGrpSpPr/>
            <p:nvPr/>
          </p:nvGrpSpPr>
          <p:grpSpPr bwMode="invGray">
            <a:xfrm>
              <a:off x="5414491" y="1630821"/>
              <a:ext cx="5294376" cy="4114800"/>
              <a:chOff x="3310555" y="716546"/>
              <a:chExt cx="5294376" cy="4114800"/>
            </a:xfrm>
            <a:grpFill/>
          </p:grpSpPr>
          <p:grpSp>
            <p:nvGrpSpPr>
              <p:cNvPr id="767" name="Group 766"/>
              <p:cNvGrpSpPr/>
              <p:nvPr/>
            </p:nvGrpSpPr>
            <p:grpSpPr bwMode="invGray">
              <a:xfrm flipH="1">
                <a:off x="3310555" y="737968"/>
                <a:ext cx="5294376" cy="54864"/>
                <a:chOff x="1522413" y="1514475"/>
                <a:chExt cx="10569575" cy="64008"/>
              </a:xfrm>
              <a:grp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8" name="Group 767"/>
              <p:cNvGrpSpPr/>
              <p:nvPr/>
            </p:nvGrpSpPr>
            <p:grpSpPr bwMode="invGray">
              <a:xfrm rot="16200000" flipH="1">
                <a:off x="6492229" y="2755658"/>
                <a:ext cx="4114800" cy="36576"/>
                <a:chOff x="1522413" y="1514475"/>
                <a:chExt cx="10569575" cy="64008"/>
              </a:xfrm>
              <a:grp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6" name="Group 615"/>
            <p:cNvGrpSpPr/>
            <p:nvPr/>
          </p:nvGrpSpPr>
          <p:grpSpPr bwMode="invGray">
            <a:xfrm rot="10800000">
              <a:off x="4417839" y="2091906"/>
              <a:ext cx="5294376" cy="4114800"/>
              <a:chOff x="3310555" y="716546"/>
              <a:chExt cx="5294376" cy="4114800"/>
            </a:xfrm>
            <a:grpFill/>
          </p:grpSpPr>
          <p:grpSp>
            <p:nvGrpSpPr>
              <p:cNvPr id="617" name="Group 616"/>
              <p:cNvGrpSpPr/>
              <p:nvPr/>
            </p:nvGrpSpPr>
            <p:grpSpPr bwMode="invGray">
              <a:xfrm flipH="1">
                <a:off x="3310555" y="737968"/>
                <a:ext cx="5294376" cy="54864"/>
                <a:chOff x="1522413" y="1514475"/>
                <a:chExt cx="10569575" cy="64008"/>
              </a:xfrm>
              <a:grp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8" name="Group 617"/>
              <p:cNvGrpSpPr/>
              <p:nvPr/>
            </p:nvGrpSpPr>
            <p:grpSpPr bwMode="invGray">
              <a:xfrm rot="16200000" flipH="1">
                <a:off x="6492229" y="2755658"/>
                <a:ext cx="4114800" cy="36576"/>
                <a:chOff x="1522413" y="1514475"/>
                <a:chExt cx="10569575" cy="64008"/>
              </a:xfrm>
              <a:grp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5" name="Date Placeholder 4"/>
          <p:cNvSpPr>
            <a:spLocks noGrp="1"/>
          </p:cNvSpPr>
          <p:nvPr>
            <p:ph type="dt" sz="half" idx="10"/>
          </p:nvPr>
        </p:nvSpPr>
        <p:spPr/>
        <p:txBody>
          <a:bodyPr/>
          <a:lstStyle/>
          <a:p>
            <a:fld id="{9AFE8FB1-0A7A-443E-AAF7-31D4FA1AA312}"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a:p>
        </p:txBody>
      </p:sp>
      <p:sp>
        <p:nvSpPr>
          <p:cNvPr id="3" name="Picture Placeholder 2"/>
          <p:cNvSpPr>
            <a:spLocks noGrp="1"/>
          </p:cNvSpPr>
          <p:nvPr>
            <p:ph type="pic" idx="1"/>
          </p:nvPr>
        </p:nvSpPr>
        <p:spPr>
          <a:xfrm>
            <a:off x="1745838" y="1884311"/>
            <a:ext cx="5669280"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905959" y="3411748"/>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smtClean="0"/>
              <a:t>Click to edit Master title style</a:t>
            </a:r>
            <a:endParaRPr/>
          </a:p>
        </p:txBody>
      </p:sp>
    </p:spTree>
    <p:extLst>
      <p:ext uri="{BB962C8B-B14F-4D97-AF65-F5344CB8AC3E}">
        <p14:creationId xmlns:p14="http://schemas.microsoft.com/office/powerpoint/2010/main" val="220549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3">
        <a:schemeClr val="bg2"/>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000">
                <a:solidFill>
                  <a:schemeClr val="bg1"/>
                </a:solidFill>
              </a:defRPr>
            </a:lvl1pPr>
          </a:lstStyle>
          <a:p>
            <a:fld id="{9AFE8FB1-0A7A-443E-AAF7-31D4FA1AA312}" type="datetimeFigureOut">
              <a:rPr lang="en-US" smtClean="0"/>
              <a:pPr/>
              <a:t>11/21/2016</a:t>
            </a:fld>
            <a:endParaRPr lang="en-US"/>
          </a:p>
        </p:txBody>
      </p:sp>
      <p:sp>
        <p:nvSpPr>
          <p:cNvPr id="5" name="Footer Placeholder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000">
                <a:solidFill>
                  <a:schemeClr val="bg1"/>
                </a:solidFill>
              </a:defRPr>
            </a:lvl1pPr>
          </a:lstStyle>
          <a:p>
            <a:endParaRPr lang="en-US"/>
          </a:p>
        </p:txBody>
      </p:sp>
      <p:sp>
        <p:nvSpPr>
          <p:cNvPr id="6" name="Slide Number Placeholder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000">
                <a:solidFill>
                  <a:schemeClr val="bg1"/>
                </a:solidFill>
              </a:defRPr>
            </a:lvl1pPr>
          </a:lstStyle>
          <a:p>
            <a:fld id="{25BA54BD-C84D-46CE-8B72-31BFB26ABA43}" type="slidenum">
              <a:rPr lang="en-US" smtClean="0"/>
              <a:pPr/>
              <a:t>‹#›</a:t>
            </a:fld>
            <a:endParaRPr lang="en-US"/>
          </a:p>
        </p:txBody>
      </p:sp>
      <p:sp>
        <p:nvSpPr>
          <p:cNvPr id="3" name="Text Placeholder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Placeholder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r>
              <a:rPr lang="en-US" smtClean="0"/>
              <a:t>Click to edit Master title style</a:t>
            </a:r>
            <a:endParaRPr/>
          </a:p>
        </p:txBody>
      </p:sp>
    </p:spTree>
    <p:extLst>
      <p:ext uri="{BB962C8B-B14F-4D97-AF65-F5344CB8AC3E}">
        <p14:creationId xmlns:p14="http://schemas.microsoft.com/office/powerpoint/2010/main" val="29647144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200" kern="1200">
          <a:solidFill>
            <a:schemeClr val="bg1"/>
          </a:solidFill>
          <a:latin typeface="+mj-lt"/>
          <a:ea typeface="+mj-ea"/>
          <a:cs typeface="+mj-cs"/>
        </a:defRPr>
      </a:lvl1pPr>
    </p:titleStyle>
    <p:bodyStyle>
      <a:lvl1pPr marL="274320" indent="-274320" algn="l" defTabSz="914400" rtl="0" eaLnBrk="1" latinLnBrk="0" hangingPunct="1">
        <a:lnSpc>
          <a:spcPct val="90000"/>
        </a:lnSpc>
        <a:spcBef>
          <a:spcPts val="1800"/>
        </a:spcBef>
        <a:buClr>
          <a:schemeClr val="tx2"/>
        </a:buClr>
        <a:buSzPct val="80000"/>
        <a:buFont typeface="Wingdings 3" panose="05040102010807070707" pitchFamily="18" charset="2"/>
        <a:buChar char="u"/>
        <a:defRPr sz="2400" kern="1200">
          <a:solidFill>
            <a:schemeClr val="bg1"/>
          </a:solidFill>
          <a:latin typeface="+mn-lt"/>
          <a:ea typeface="+mn-ea"/>
          <a:cs typeface="+mn-cs"/>
        </a:defRPr>
      </a:lvl1pPr>
      <a:lvl2pPr marL="576072" indent="-274320" algn="l" defTabSz="914400" rtl="0" eaLnBrk="1" latinLnBrk="0" hangingPunct="1">
        <a:lnSpc>
          <a:spcPct val="90000"/>
        </a:lnSpc>
        <a:spcBef>
          <a:spcPts val="600"/>
        </a:spcBef>
        <a:buClr>
          <a:schemeClr val="tx2"/>
        </a:buClr>
        <a:buSzPct val="100000"/>
        <a:buFont typeface="Wingdings 3" panose="05040102010807070707" pitchFamily="18" charset="2"/>
        <a:buChar char="u"/>
        <a:defRPr sz="2000" kern="1200">
          <a:solidFill>
            <a:schemeClr val="bg1"/>
          </a:solidFill>
          <a:latin typeface="+mn-lt"/>
          <a:ea typeface="+mn-ea"/>
          <a:cs typeface="+mn-cs"/>
        </a:defRPr>
      </a:lvl2pPr>
      <a:lvl3pPr marL="804672" indent="-228600" algn="l" defTabSz="914400" rtl="0" eaLnBrk="1" latinLnBrk="0" hangingPunct="1">
        <a:lnSpc>
          <a:spcPct val="90000"/>
        </a:lnSpc>
        <a:spcBef>
          <a:spcPts val="600"/>
        </a:spcBef>
        <a:buClr>
          <a:schemeClr val="tx2"/>
        </a:buClr>
        <a:buSzPct val="80000"/>
        <a:buFont typeface="Wingdings 3" panose="05040102010807070707" pitchFamily="18" charset="2"/>
        <a:buChar char="u"/>
        <a:defRPr sz="1800" kern="1200">
          <a:solidFill>
            <a:schemeClr val="bg1"/>
          </a:solidFill>
          <a:latin typeface="+mn-lt"/>
          <a:ea typeface="+mn-ea"/>
          <a:cs typeface="+mn-cs"/>
        </a:defRPr>
      </a:lvl3pPr>
      <a:lvl4pPr marL="1033272" indent="-228600" algn="l" defTabSz="914400" rtl="0" eaLnBrk="1" latinLnBrk="0" hangingPunct="1">
        <a:lnSpc>
          <a:spcPct val="90000"/>
        </a:lnSpc>
        <a:spcBef>
          <a:spcPts val="600"/>
        </a:spcBef>
        <a:buClr>
          <a:schemeClr val="tx2"/>
        </a:buClr>
        <a:buSzPct val="100000"/>
        <a:buFont typeface="Wingdings 3" panose="05040102010807070707" pitchFamily="18" charset="2"/>
        <a:buChar char="u"/>
        <a:defRPr sz="1600" kern="1200">
          <a:solidFill>
            <a:schemeClr val="bg1"/>
          </a:solidFill>
          <a:latin typeface="+mn-lt"/>
          <a:ea typeface="+mn-ea"/>
          <a:cs typeface="+mn-cs"/>
        </a:defRPr>
      </a:lvl4pPr>
      <a:lvl5pPr marL="1261872" indent="-228600" algn="l" defTabSz="914400" rtl="0" eaLnBrk="1" latinLnBrk="0" hangingPunct="1">
        <a:lnSpc>
          <a:spcPct val="90000"/>
        </a:lnSpc>
        <a:spcBef>
          <a:spcPts val="600"/>
        </a:spcBef>
        <a:buClr>
          <a:schemeClr val="tx2"/>
        </a:buClr>
        <a:buSzPct val="100000"/>
        <a:buFont typeface="Wingdings 3" panose="05040102010807070707" pitchFamily="18" charset="2"/>
        <a:buChar char="u"/>
        <a:defRPr sz="1600" kern="1200">
          <a:solidFill>
            <a:schemeClr val="bg1"/>
          </a:solidFill>
          <a:latin typeface="+mn-lt"/>
          <a:ea typeface="+mn-ea"/>
          <a:cs typeface="+mn-cs"/>
        </a:defRPr>
      </a:lvl5pPr>
      <a:lvl6pPr marL="1490472" indent="-228600" algn="l" defTabSz="914400" rtl="0" eaLnBrk="1" latinLnBrk="0" hangingPunct="1">
        <a:lnSpc>
          <a:spcPct val="90000"/>
        </a:lnSpc>
        <a:spcBef>
          <a:spcPts val="600"/>
        </a:spcBef>
        <a:buClr>
          <a:schemeClr val="tx2"/>
        </a:buClr>
        <a:buSzPct val="100000"/>
        <a:buFont typeface="Wingdings 3" panose="05040102010807070707" pitchFamily="18" charset="2"/>
        <a:buChar char="u"/>
        <a:defRPr sz="1600" kern="1200">
          <a:solidFill>
            <a:schemeClr val="bg1"/>
          </a:solidFill>
          <a:latin typeface="+mn-lt"/>
          <a:ea typeface="+mn-ea"/>
          <a:cs typeface="+mn-cs"/>
        </a:defRPr>
      </a:lvl6pPr>
      <a:lvl7pPr marL="1719072" indent="-228600" algn="l" defTabSz="914400" rtl="0" eaLnBrk="1" latinLnBrk="0" hangingPunct="1">
        <a:lnSpc>
          <a:spcPct val="90000"/>
        </a:lnSpc>
        <a:spcBef>
          <a:spcPts val="600"/>
        </a:spcBef>
        <a:buClr>
          <a:schemeClr val="tx2"/>
        </a:buClr>
        <a:buSzPct val="80000"/>
        <a:buFont typeface="Wingdings 3" panose="05040102010807070707" pitchFamily="18" charset="2"/>
        <a:buChar char="u"/>
        <a:defRPr sz="1600" kern="1200">
          <a:solidFill>
            <a:schemeClr val="bg1"/>
          </a:solidFill>
          <a:latin typeface="+mn-lt"/>
          <a:ea typeface="+mn-ea"/>
          <a:cs typeface="+mn-cs"/>
        </a:defRPr>
      </a:lvl7pPr>
      <a:lvl8pPr marL="1947672" indent="-228600" algn="l" defTabSz="914400" rtl="0" eaLnBrk="1" latinLnBrk="0" hangingPunct="1">
        <a:lnSpc>
          <a:spcPct val="90000"/>
        </a:lnSpc>
        <a:spcBef>
          <a:spcPts val="600"/>
        </a:spcBef>
        <a:buClr>
          <a:schemeClr val="tx2"/>
        </a:buClr>
        <a:buSzPct val="100000"/>
        <a:buFont typeface="Wingdings 3" panose="05040102010807070707" pitchFamily="18" charset="2"/>
        <a:buChar char="u"/>
        <a:defRPr sz="1600" kern="1200">
          <a:solidFill>
            <a:schemeClr val="bg1"/>
          </a:solidFill>
          <a:latin typeface="+mn-lt"/>
          <a:ea typeface="+mn-ea"/>
          <a:cs typeface="+mn-cs"/>
        </a:defRPr>
      </a:lvl8pPr>
      <a:lvl9pPr marL="2176272" indent="-228600" algn="l" defTabSz="914400" rtl="0" eaLnBrk="1" latinLnBrk="0" hangingPunct="1">
        <a:lnSpc>
          <a:spcPct val="90000"/>
        </a:lnSpc>
        <a:spcBef>
          <a:spcPts val="600"/>
        </a:spcBef>
        <a:buClr>
          <a:schemeClr val="tx2"/>
        </a:buClr>
        <a:buSzPct val="80000"/>
        <a:buFont typeface="Wingdings 3" panose="05040102010807070707" pitchFamily="18" charset="2"/>
        <a:buChar char="u"/>
        <a:defRPr sz="1600" kern="1200">
          <a:solidFill>
            <a:schemeClr val="bg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10voorbiologie.nl/index.php?cat=9&amp;id=1269&amp;par=1285&amp;sub=1286"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10voorbiologie.nl/afbfczw/H39%20Hormonen%20(havo)/410402cyclusVrouw.jpg"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10voorbiologie.nl/index.php?cat=9&amp;id=1269&amp;par=1285&amp;sub=1286"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biologiepagina.nl/Oefeningen/Voortplanting/man.jpg"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biologiepagina.nl/Oefeningen/Voortplanting/vrouw.jpg"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informatielichaam.nl/images/Artikelen/Anatomie/Voortplanting/baarmoeder.jpg"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biologiepagina.nl/Oefeningen/Voortplanting/vrouw.htm" TargetMode="External"/><Relationship Id="rId2" Type="http://schemas.openxmlformats.org/officeDocument/2006/relationships/hyperlink" Target="http://biologiepagina.nl/Oefeningen/Voortplanting/man.ht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err="1" smtClean="0"/>
              <a:t>Voortplantingsorganen</a:t>
            </a:r>
            <a:r>
              <a:rPr lang="en-US" dirty="0" smtClean="0"/>
              <a:t> en </a:t>
            </a:r>
            <a:r>
              <a:rPr lang="en-US" dirty="0" err="1" smtClean="0"/>
              <a:t>hormonale</a:t>
            </a:r>
            <a:r>
              <a:rPr lang="en-US" dirty="0" smtClean="0"/>
              <a:t> </a:t>
            </a:r>
            <a:r>
              <a:rPr lang="en-US" dirty="0" err="1" smtClean="0"/>
              <a:t>regelingen</a:t>
            </a:r>
            <a:endParaRPr lang="en-US" dirty="0"/>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575311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nl-NL" dirty="0" smtClean="0"/>
              <a:t>Je krijgt 2 tekeningen van het mannelijke en vrouwelijke voortplantingsorgaan. </a:t>
            </a:r>
          </a:p>
          <a:p>
            <a:pPr lvl="1"/>
            <a:r>
              <a:rPr lang="nl-NL" dirty="0" smtClean="0"/>
              <a:t>Probeer zelf de juiste </a:t>
            </a:r>
            <a:r>
              <a:rPr lang="nl-NL" dirty="0" smtClean="0"/>
              <a:t>Nederlandse </a:t>
            </a:r>
            <a:r>
              <a:rPr lang="nl-NL" dirty="0" smtClean="0"/>
              <a:t>namen bij de lichaamsdelen te plaatsen</a:t>
            </a:r>
            <a:endParaRPr lang="en-US" dirty="0"/>
          </a:p>
        </p:txBody>
      </p:sp>
      <p:sp>
        <p:nvSpPr>
          <p:cNvPr id="5" name="Title 4"/>
          <p:cNvSpPr>
            <a:spLocks noGrp="1"/>
          </p:cNvSpPr>
          <p:nvPr>
            <p:ph type="title"/>
          </p:nvPr>
        </p:nvSpPr>
        <p:spPr/>
        <p:txBody>
          <a:bodyPr/>
          <a:lstStyle/>
          <a:p>
            <a:r>
              <a:rPr lang="nl-NL" dirty="0" smtClean="0"/>
              <a:t>Mannelijke en vrouwelijke voortplantingsorganen</a:t>
            </a:r>
            <a:endParaRPr lang="en-US" dirty="0"/>
          </a:p>
        </p:txBody>
      </p:sp>
    </p:spTree>
    <p:extLst>
      <p:ext uri="{BB962C8B-B14F-4D97-AF65-F5344CB8AC3E}">
        <p14:creationId xmlns:p14="http://schemas.microsoft.com/office/powerpoint/2010/main" val="1504957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nl-NL" b="1" dirty="0" smtClean="0"/>
              <a:t>Menstruatiecyclus </a:t>
            </a:r>
            <a:endParaRPr lang="en-US" b="1" dirty="0"/>
          </a:p>
        </p:txBody>
      </p:sp>
      <p:pic>
        <p:nvPicPr>
          <p:cNvPr id="4" name="Picture 3"/>
          <p:cNvPicPr>
            <a:picLocks noChangeAspect="1"/>
          </p:cNvPicPr>
          <p:nvPr/>
        </p:nvPicPr>
        <p:blipFill>
          <a:blip r:embed="rId2"/>
          <a:stretch>
            <a:fillRect/>
          </a:stretch>
        </p:blipFill>
        <p:spPr>
          <a:xfrm>
            <a:off x="117748" y="14393"/>
            <a:ext cx="7848872" cy="6889326"/>
          </a:xfrm>
          <a:prstGeom prst="rect">
            <a:avLst/>
          </a:prstGeom>
        </p:spPr>
      </p:pic>
      <p:sp>
        <p:nvSpPr>
          <p:cNvPr id="5" name="TextBox 4"/>
          <p:cNvSpPr txBox="1"/>
          <p:nvPr/>
        </p:nvSpPr>
        <p:spPr>
          <a:xfrm>
            <a:off x="9231308" y="5880217"/>
            <a:ext cx="3024336" cy="757130"/>
          </a:xfrm>
          <a:prstGeom prst="rect">
            <a:avLst/>
          </a:prstGeom>
          <a:noFill/>
        </p:spPr>
        <p:txBody>
          <a:bodyPr wrap="square" rtlCol="0">
            <a:spAutoFit/>
          </a:bodyPr>
          <a:lstStyle/>
          <a:p>
            <a:pPr>
              <a:lnSpc>
                <a:spcPct val="90000"/>
              </a:lnSpc>
            </a:pPr>
            <a:r>
              <a:rPr lang="en-US" sz="1600" dirty="0">
                <a:hlinkClick r:id="rId3"/>
              </a:rPr>
              <a:t>http://</a:t>
            </a:r>
            <a:r>
              <a:rPr lang="en-US" sz="1600" dirty="0" smtClean="0">
                <a:hlinkClick r:id="rId3"/>
              </a:rPr>
              <a:t>www.10voorbiologie.nl/index.php?cat=9&amp;id=1269&amp;par=1285&amp;sub=1286</a:t>
            </a:r>
            <a:r>
              <a:rPr lang="en-US" sz="1600" dirty="0" smtClean="0"/>
              <a:t> </a:t>
            </a:r>
            <a:endParaRPr lang="en-US" sz="1600" dirty="0"/>
          </a:p>
        </p:txBody>
      </p:sp>
    </p:spTree>
    <p:extLst>
      <p:ext uri="{BB962C8B-B14F-4D97-AF65-F5344CB8AC3E}">
        <p14:creationId xmlns:p14="http://schemas.microsoft.com/office/powerpoint/2010/main" val="3551875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1026" name="Picture 2" descr="Afbeeldingsresultaat voor fsh lh progesteron oestrogeen hypofy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6140" y="0"/>
            <a:ext cx="5585168" cy="699419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231308" y="5880217"/>
            <a:ext cx="3024336" cy="978729"/>
          </a:xfrm>
          <a:prstGeom prst="rect">
            <a:avLst/>
          </a:prstGeom>
          <a:noFill/>
        </p:spPr>
        <p:txBody>
          <a:bodyPr wrap="square" rtlCol="0">
            <a:spAutoFit/>
          </a:bodyPr>
          <a:lstStyle/>
          <a:p>
            <a:pPr>
              <a:lnSpc>
                <a:spcPct val="90000"/>
              </a:lnSpc>
            </a:pPr>
            <a:r>
              <a:rPr lang="en-US" sz="1600" dirty="0">
                <a:hlinkClick r:id="rId3"/>
              </a:rPr>
              <a:t>http://www.10voorbiologie.nl/afbfczw/H39%20Hormonen%20(havo)/</a:t>
            </a:r>
            <a:r>
              <a:rPr lang="en-US" sz="1600" dirty="0" smtClean="0">
                <a:hlinkClick r:id="rId3"/>
              </a:rPr>
              <a:t>410402cyclusVrouw.jpg</a:t>
            </a:r>
            <a:r>
              <a:rPr lang="en-US" sz="1600" dirty="0" smtClean="0"/>
              <a:t> </a:t>
            </a:r>
            <a:endParaRPr lang="en-US" sz="1600" dirty="0"/>
          </a:p>
        </p:txBody>
      </p:sp>
    </p:spTree>
    <p:extLst>
      <p:ext uri="{BB962C8B-B14F-4D97-AF65-F5344CB8AC3E}">
        <p14:creationId xmlns:p14="http://schemas.microsoft.com/office/powerpoint/2010/main" val="1975522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2414" y="1905000"/>
            <a:ext cx="9828582" cy="4620344"/>
          </a:xfrm>
        </p:spPr>
        <p:txBody>
          <a:bodyPr>
            <a:normAutofit/>
          </a:bodyPr>
          <a:lstStyle/>
          <a:p>
            <a:pPr marL="0" indent="0">
              <a:buNone/>
            </a:pPr>
            <a:r>
              <a:rPr lang="nl-NL" dirty="0" smtClean="0"/>
              <a:t>1. </a:t>
            </a:r>
            <a:r>
              <a:rPr lang="nl-NL" b="1" u="sng" dirty="0" smtClean="0"/>
              <a:t>Menstruatie </a:t>
            </a:r>
            <a:r>
              <a:rPr lang="nl-NL" b="1" u="sng" dirty="0">
                <a:sym typeface="Wingdings" panose="05000000000000000000" pitchFamily="2" charset="2"/>
              </a:rPr>
              <a:t> Dag 1 tot 5</a:t>
            </a:r>
          </a:p>
          <a:p>
            <a:pPr marL="0" indent="0">
              <a:buNone/>
            </a:pPr>
            <a:r>
              <a:rPr lang="nl-NL" dirty="0" smtClean="0"/>
              <a:t>Eerst wordt het baarmoederslijmvlies afgebroken. Er </a:t>
            </a:r>
            <a:r>
              <a:rPr lang="nl-NL" dirty="0"/>
              <a:t>wordt al gewerkt aan het nieuwe eitje. Hypofyse geeft FSH af (follikel stimulerend hormoon). </a:t>
            </a:r>
          </a:p>
          <a:p>
            <a:pPr marL="0" indent="0">
              <a:buNone/>
            </a:pPr>
            <a:r>
              <a:rPr lang="nl-NL" dirty="0" smtClean="0"/>
              <a:t>2</a:t>
            </a:r>
            <a:r>
              <a:rPr lang="nl-NL" dirty="0" smtClean="0"/>
              <a:t>. </a:t>
            </a:r>
            <a:r>
              <a:rPr lang="nl-NL" b="1" u="sng" dirty="0" smtClean="0"/>
              <a:t>Opbouwfase </a:t>
            </a:r>
            <a:r>
              <a:rPr lang="nl-NL" b="1" u="sng" dirty="0" smtClean="0">
                <a:sym typeface="Wingdings" panose="05000000000000000000" pitchFamily="2" charset="2"/>
              </a:rPr>
              <a:t> Dag 5 tot 15</a:t>
            </a:r>
            <a:endParaRPr lang="nl-NL" b="1" u="sng" dirty="0" smtClean="0"/>
          </a:p>
          <a:p>
            <a:pPr marL="0" indent="0">
              <a:buNone/>
            </a:pPr>
            <a:r>
              <a:rPr lang="nl-NL" dirty="0" smtClean="0"/>
              <a:t>Hypofyse </a:t>
            </a:r>
            <a:r>
              <a:rPr lang="nl-NL" dirty="0" smtClean="0">
                <a:sym typeface="Wingdings" panose="05000000000000000000" pitchFamily="2" charset="2"/>
              </a:rPr>
              <a:t> FSH  follikel. </a:t>
            </a:r>
            <a:r>
              <a:rPr lang="nl-NL" dirty="0" smtClean="0"/>
              <a:t>Het </a:t>
            </a:r>
            <a:r>
              <a:rPr lang="nl-NL" dirty="0" smtClean="0"/>
              <a:t>follikel groeit </a:t>
            </a:r>
            <a:r>
              <a:rPr lang="nl-NL" dirty="0" smtClean="0"/>
              <a:t>geeft oestrogeen af en </a:t>
            </a:r>
            <a:r>
              <a:rPr lang="nl-NL" dirty="0" smtClean="0"/>
              <a:t>gaat steeds meer oestrogeen afgeven. Remmende werking op hypofyse (minder FSH) maar meer LH, en een golf oestrogeen. Die zorgen </a:t>
            </a:r>
            <a:r>
              <a:rPr lang="nl-NL" dirty="0" smtClean="0"/>
              <a:t>samen voor </a:t>
            </a:r>
            <a:r>
              <a:rPr lang="nl-NL" dirty="0" smtClean="0"/>
              <a:t>de eisprong</a:t>
            </a:r>
            <a:r>
              <a:rPr lang="nl-NL" dirty="0" smtClean="0"/>
              <a:t>.</a:t>
            </a:r>
            <a:endParaRPr lang="nl-NL" dirty="0" smtClean="0"/>
          </a:p>
        </p:txBody>
      </p:sp>
      <p:sp>
        <p:nvSpPr>
          <p:cNvPr id="3" name="Title 2"/>
          <p:cNvSpPr>
            <a:spLocks noGrp="1"/>
          </p:cNvSpPr>
          <p:nvPr>
            <p:ph type="title"/>
          </p:nvPr>
        </p:nvSpPr>
        <p:spPr/>
        <p:txBody>
          <a:bodyPr/>
          <a:lstStyle/>
          <a:p>
            <a:r>
              <a:rPr lang="nl-NL" dirty="0" smtClean="0"/>
              <a:t>Menstruatiecyclus </a:t>
            </a:r>
            <a:endParaRPr lang="en-US" dirty="0"/>
          </a:p>
        </p:txBody>
      </p:sp>
    </p:spTree>
    <p:extLst>
      <p:ext uri="{BB962C8B-B14F-4D97-AF65-F5344CB8AC3E}">
        <p14:creationId xmlns:p14="http://schemas.microsoft.com/office/powerpoint/2010/main" val="2829704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nl-NL" dirty="0"/>
              <a:t>3. </a:t>
            </a:r>
            <a:r>
              <a:rPr lang="nl-NL" b="1" u="sng" dirty="0"/>
              <a:t>Secretiefase</a:t>
            </a:r>
          </a:p>
          <a:p>
            <a:pPr marL="0" indent="0">
              <a:buNone/>
            </a:pPr>
            <a:r>
              <a:rPr lang="nl-NL" dirty="0"/>
              <a:t>Na de eisprong. Het zakje </a:t>
            </a:r>
            <a:r>
              <a:rPr lang="nl-NL" dirty="0" smtClean="0"/>
              <a:t>van eitje wordt </a:t>
            </a:r>
            <a:r>
              <a:rPr lang="nl-NL" dirty="0"/>
              <a:t>onder invloed van </a:t>
            </a:r>
            <a:r>
              <a:rPr lang="nl-NL" dirty="0" smtClean="0"/>
              <a:t>LH veranderd in een geel lichaam. Gele lichaam geeft hormoon progesteron af. Dit maakt het baarmoederslijmvlies nog dikker. Meer progesteron is minder LH. Zonder bevruchting wordt je ongesteld en gaat het baarmoederslijmvlies weg. </a:t>
            </a:r>
          </a:p>
          <a:p>
            <a:pPr marL="0" indent="0">
              <a:buNone/>
            </a:pPr>
            <a:endParaRPr lang="nl-NL" dirty="0"/>
          </a:p>
          <a:p>
            <a:pPr marL="0" indent="0">
              <a:buNone/>
            </a:pPr>
            <a:r>
              <a:rPr lang="nl-NL" dirty="0" smtClean="0"/>
              <a:t>En we starten weer opnieuw</a:t>
            </a:r>
            <a:endParaRPr lang="en-US" dirty="0"/>
          </a:p>
          <a:p>
            <a:endParaRPr lang="en-US" dirty="0"/>
          </a:p>
        </p:txBody>
      </p:sp>
      <p:sp>
        <p:nvSpPr>
          <p:cNvPr id="3" name="Title 2"/>
          <p:cNvSpPr>
            <a:spLocks noGrp="1"/>
          </p:cNvSpPr>
          <p:nvPr>
            <p:ph type="title"/>
          </p:nvPr>
        </p:nvSpPr>
        <p:spPr/>
        <p:txBody>
          <a:bodyPr/>
          <a:lstStyle/>
          <a:p>
            <a:r>
              <a:rPr lang="nl-NL" dirty="0" smtClean="0"/>
              <a:t>Menstruatiecyclus</a:t>
            </a:r>
            <a:endParaRPr lang="en-US" dirty="0"/>
          </a:p>
        </p:txBody>
      </p:sp>
    </p:spTree>
    <p:extLst>
      <p:ext uri="{BB962C8B-B14F-4D97-AF65-F5344CB8AC3E}">
        <p14:creationId xmlns:p14="http://schemas.microsoft.com/office/powerpoint/2010/main" val="2390149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nl-NL" b="1" dirty="0" smtClean="0"/>
              <a:t>Hormonale regelingen menstruatiecyclus</a:t>
            </a:r>
            <a:endParaRPr lang="en-US" b="1" dirty="0"/>
          </a:p>
        </p:txBody>
      </p:sp>
      <p:pic>
        <p:nvPicPr>
          <p:cNvPr id="4" name="Picture 3"/>
          <p:cNvPicPr>
            <a:picLocks noChangeAspect="1"/>
          </p:cNvPicPr>
          <p:nvPr/>
        </p:nvPicPr>
        <p:blipFill>
          <a:blip r:embed="rId2"/>
          <a:stretch>
            <a:fillRect/>
          </a:stretch>
        </p:blipFill>
        <p:spPr>
          <a:xfrm>
            <a:off x="405780" y="1910643"/>
            <a:ext cx="8064896" cy="4510306"/>
          </a:xfrm>
          <a:prstGeom prst="rect">
            <a:avLst/>
          </a:prstGeom>
        </p:spPr>
      </p:pic>
      <p:sp>
        <p:nvSpPr>
          <p:cNvPr id="5" name="TextBox 4"/>
          <p:cNvSpPr txBox="1"/>
          <p:nvPr/>
        </p:nvSpPr>
        <p:spPr>
          <a:xfrm>
            <a:off x="9231308" y="5880217"/>
            <a:ext cx="3024336" cy="757130"/>
          </a:xfrm>
          <a:prstGeom prst="rect">
            <a:avLst/>
          </a:prstGeom>
          <a:noFill/>
        </p:spPr>
        <p:txBody>
          <a:bodyPr wrap="square" rtlCol="0">
            <a:spAutoFit/>
          </a:bodyPr>
          <a:lstStyle/>
          <a:p>
            <a:pPr>
              <a:lnSpc>
                <a:spcPct val="90000"/>
              </a:lnSpc>
            </a:pPr>
            <a:r>
              <a:rPr lang="en-US" sz="1600" dirty="0">
                <a:hlinkClick r:id="rId3"/>
              </a:rPr>
              <a:t>http://</a:t>
            </a:r>
            <a:r>
              <a:rPr lang="en-US" sz="1600" dirty="0" smtClean="0">
                <a:hlinkClick r:id="rId3"/>
              </a:rPr>
              <a:t>www.10voorbiologie.nl/index.php?cat=9&amp;id=1269&amp;par=1285&amp;sub=1286</a:t>
            </a:r>
            <a:r>
              <a:rPr lang="en-US" sz="1600" dirty="0" smtClean="0"/>
              <a:t> </a:t>
            </a:r>
            <a:endParaRPr lang="en-US" sz="1600" dirty="0"/>
          </a:p>
        </p:txBody>
      </p:sp>
    </p:spTree>
    <p:extLst>
      <p:ext uri="{BB962C8B-B14F-4D97-AF65-F5344CB8AC3E}">
        <p14:creationId xmlns:p14="http://schemas.microsoft.com/office/powerpoint/2010/main" val="1978433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nl-NL" dirty="0" err="1" smtClean="0"/>
              <a:t>Bioplek</a:t>
            </a:r>
            <a:endParaRPr lang="nl-NL" dirty="0" smtClean="0"/>
          </a:p>
          <a:p>
            <a:r>
              <a:rPr lang="nl-NL" dirty="0" smtClean="0"/>
              <a:t>Maak de vragen individueel</a:t>
            </a:r>
          </a:p>
          <a:p>
            <a:endParaRPr lang="nl-NL" dirty="0"/>
          </a:p>
          <a:p>
            <a:r>
              <a:rPr lang="nl-NL" dirty="0" smtClean="0"/>
              <a:t>Daarna samen nabespreken</a:t>
            </a:r>
          </a:p>
          <a:p>
            <a:pPr marL="0" indent="0">
              <a:buNone/>
            </a:pPr>
            <a:endParaRPr lang="en-US" dirty="0"/>
          </a:p>
        </p:txBody>
      </p:sp>
      <p:sp>
        <p:nvSpPr>
          <p:cNvPr id="3" name="Title 2"/>
          <p:cNvSpPr>
            <a:spLocks noGrp="1"/>
          </p:cNvSpPr>
          <p:nvPr>
            <p:ph type="title"/>
          </p:nvPr>
        </p:nvSpPr>
        <p:spPr/>
        <p:txBody>
          <a:bodyPr/>
          <a:lstStyle/>
          <a:p>
            <a:r>
              <a:rPr lang="nl-NL" dirty="0" smtClean="0"/>
              <a:t>Opdracht BIOPLEK</a:t>
            </a:r>
            <a:endParaRPr lang="en-US" dirty="0"/>
          </a:p>
        </p:txBody>
      </p:sp>
    </p:spTree>
    <p:extLst>
      <p:ext uri="{BB962C8B-B14F-4D97-AF65-F5344CB8AC3E}">
        <p14:creationId xmlns:p14="http://schemas.microsoft.com/office/powerpoint/2010/main" val="30398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nl-NL" dirty="0" smtClean="0"/>
              <a:t>Ga individueel of in een groepje (max 3) aan de slag met de menstruatiecyclus.</a:t>
            </a:r>
          </a:p>
          <a:p>
            <a:endParaRPr lang="nl-NL" dirty="0"/>
          </a:p>
          <a:p>
            <a:r>
              <a:rPr lang="nl-NL" dirty="0" smtClean="0"/>
              <a:t>Hoe zou je dit verhaal over hormonen, eiersprongen etc. aan een klas uitleggen?</a:t>
            </a:r>
          </a:p>
          <a:p>
            <a:pPr lvl="1"/>
            <a:r>
              <a:rPr lang="nl-NL" dirty="0" smtClean="0"/>
              <a:t>Wat laat je in het verhaal, het belangrijkste</a:t>
            </a:r>
          </a:p>
          <a:p>
            <a:pPr lvl="1"/>
            <a:r>
              <a:rPr lang="nl-NL" dirty="0" smtClean="0"/>
              <a:t>Wat laat je weg?</a:t>
            </a:r>
          </a:p>
          <a:p>
            <a:pPr lvl="1"/>
            <a:endParaRPr lang="nl-NL" dirty="0"/>
          </a:p>
          <a:p>
            <a:pPr lvl="1"/>
            <a:endParaRPr lang="en-US" dirty="0"/>
          </a:p>
        </p:txBody>
      </p:sp>
      <p:sp>
        <p:nvSpPr>
          <p:cNvPr id="3" name="Title 2"/>
          <p:cNvSpPr>
            <a:spLocks noGrp="1"/>
          </p:cNvSpPr>
          <p:nvPr>
            <p:ph type="title"/>
          </p:nvPr>
        </p:nvSpPr>
        <p:spPr/>
        <p:txBody>
          <a:bodyPr/>
          <a:lstStyle/>
          <a:p>
            <a:r>
              <a:rPr lang="nl-NL" dirty="0" smtClean="0"/>
              <a:t>Zelf kunnen uitleggen</a:t>
            </a:r>
            <a:endParaRPr lang="en-US" dirty="0"/>
          </a:p>
        </p:txBody>
      </p:sp>
    </p:spTree>
    <p:extLst>
      <p:ext uri="{BB962C8B-B14F-4D97-AF65-F5344CB8AC3E}">
        <p14:creationId xmlns:p14="http://schemas.microsoft.com/office/powerpoint/2010/main" val="347983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nl-NL" dirty="0" smtClean="0"/>
              <a:t>Welke problemen zou je kunnen krijgen als je dit onderwerp met leerlingen bespreekt?</a:t>
            </a:r>
            <a:endParaRPr lang="en-US" dirty="0"/>
          </a:p>
        </p:txBody>
      </p:sp>
      <p:sp>
        <p:nvSpPr>
          <p:cNvPr id="3" name="Title 2"/>
          <p:cNvSpPr>
            <a:spLocks noGrp="1"/>
          </p:cNvSpPr>
          <p:nvPr>
            <p:ph type="title"/>
          </p:nvPr>
        </p:nvSpPr>
        <p:spPr/>
        <p:txBody>
          <a:bodyPr/>
          <a:lstStyle/>
          <a:p>
            <a:r>
              <a:rPr lang="nl-NL" dirty="0" smtClean="0"/>
              <a:t>Didactiek</a:t>
            </a:r>
            <a:endParaRPr lang="en-US" dirty="0"/>
          </a:p>
        </p:txBody>
      </p:sp>
    </p:spTree>
    <p:extLst>
      <p:ext uri="{BB962C8B-B14F-4D97-AF65-F5344CB8AC3E}">
        <p14:creationId xmlns:p14="http://schemas.microsoft.com/office/powerpoint/2010/main" val="397602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nl-NL" dirty="0" smtClean="0"/>
              <a:t>Volgende week</a:t>
            </a:r>
            <a:endParaRPr lang="en-US" dirty="0"/>
          </a:p>
        </p:txBody>
      </p:sp>
    </p:spTree>
    <p:extLst>
      <p:ext uri="{BB962C8B-B14F-4D97-AF65-F5344CB8AC3E}">
        <p14:creationId xmlns:p14="http://schemas.microsoft.com/office/powerpoint/2010/main" val="2736743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nl-NL" dirty="0" smtClean="0"/>
              <a:t>Terugblik vorige week, wat was verassend, wat wist je al?</a:t>
            </a:r>
          </a:p>
          <a:p>
            <a:r>
              <a:rPr lang="nl-NL" dirty="0" smtClean="0"/>
              <a:t>Thema deze week, waar ben je benieuwd naar?</a:t>
            </a:r>
          </a:p>
          <a:p>
            <a:r>
              <a:rPr lang="nl-NL" dirty="0" smtClean="0"/>
              <a:t>Uitleg mannelijke en vrouwelijke voortplantingsorganen</a:t>
            </a:r>
          </a:p>
          <a:p>
            <a:r>
              <a:rPr lang="nl-NL" dirty="0" smtClean="0"/>
              <a:t>Oefening met anatomie</a:t>
            </a:r>
          </a:p>
          <a:p>
            <a:r>
              <a:rPr lang="nl-NL" dirty="0" smtClean="0"/>
              <a:t>Menstruatiecyclus</a:t>
            </a:r>
          </a:p>
          <a:p>
            <a:r>
              <a:rPr lang="nl-NL" dirty="0" smtClean="0"/>
              <a:t>Uitleg theorie</a:t>
            </a:r>
          </a:p>
          <a:p>
            <a:r>
              <a:rPr lang="nl-NL" dirty="0" smtClean="0"/>
              <a:t>Invulopdracht </a:t>
            </a:r>
          </a:p>
          <a:p>
            <a:r>
              <a:rPr lang="nl-NL" dirty="0" smtClean="0"/>
              <a:t>Menstruatiecyclus uitleggen aan een </a:t>
            </a:r>
            <a:r>
              <a:rPr lang="nl-NL" dirty="0" err="1" smtClean="0"/>
              <a:t>vmbo’er</a:t>
            </a:r>
            <a:endParaRPr lang="en-US" dirty="0"/>
          </a:p>
        </p:txBody>
      </p:sp>
      <p:sp>
        <p:nvSpPr>
          <p:cNvPr id="3" name="Title 2"/>
          <p:cNvSpPr>
            <a:spLocks noGrp="1"/>
          </p:cNvSpPr>
          <p:nvPr>
            <p:ph type="title"/>
          </p:nvPr>
        </p:nvSpPr>
        <p:spPr/>
        <p:txBody>
          <a:bodyPr/>
          <a:lstStyle/>
          <a:p>
            <a:r>
              <a:rPr lang="nl-NL" dirty="0" smtClean="0"/>
              <a:t>Planning </a:t>
            </a:r>
            <a:endParaRPr lang="en-US" dirty="0"/>
          </a:p>
        </p:txBody>
      </p:sp>
    </p:spTree>
    <p:extLst>
      <p:ext uri="{BB962C8B-B14F-4D97-AF65-F5344CB8AC3E}">
        <p14:creationId xmlns:p14="http://schemas.microsoft.com/office/powerpoint/2010/main" val="3487105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nl-NL" dirty="0" smtClean="0"/>
              <a:t>Wat is behandeld</a:t>
            </a:r>
          </a:p>
          <a:p>
            <a:r>
              <a:rPr lang="nl-NL" dirty="0" smtClean="0"/>
              <a:t>Wat was nieuw?</a:t>
            </a:r>
          </a:p>
          <a:p>
            <a:r>
              <a:rPr lang="nl-NL" dirty="0" smtClean="0"/>
              <a:t>Wat wist je al?</a:t>
            </a:r>
            <a:endParaRPr lang="en-US" dirty="0"/>
          </a:p>
        </p:txBody>
      </p:sp>
      <p:sp>
        <p:nvSpPr>
          <p:cNvPr id="3" name="Title 2"/>
          <p:cNvSpPr>
            <a:spLocks noGrp="1"/>
          </p:cNvSpPr>
          <p:nvPr>
            <p:ph type="title"/>
          </p:nvPr>
        </p:nvSpPr>
        <p:spPr/>
        <p:txBody>
          <a:bodyPr/>
          <a:lstStyle/>
          <a:p>
            <a:r>
              <a:rPr lang="nl-NL" dirty="0" smtClean="0"/>
              <a:t>Vorige week</a:t>
            </a:r>
            <a:endParaRPr lang="en-US" dirty="0"/>
          </a:p>
        </p:txBody>
      </p:sp>
    </p:spTree>
    <p:extLst>
      <p:ext uri="{BB962C8B-B14F-4D97-AF65-F5344CB8AC3E}">
        <p14:creationId xmlns:p14="http://schemas.microsoft.com/office/powerpoint/2010/main" val="2886343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nl-NL" dirty="0" smtClean="0"/>
              <a:t>Waar ben je benieuwd naar, wat hoop je vooral te leren?</a:t>
            </a:r>
            <a:endParaRPr lang="en-US" dirty="0"/>
          </a:p>
        </p:txBody>
      </p:sp>
      <p:sp>
        <p:nvSpPr>
          <p:cNvPr id="3" name="Title 2"/>
          <p:cNvSpPr>
            <a:spLocks noGrp="1"/>
          </p:cNvSpPr>
          <p:nvPr>
            <p:ph type="title"/>
          </p:nvPr>
        </p:nvSpPr>
        <p:spPr/>
        <p:txBody>
          <a:bodyPr/>
          <a:lstStyle/>
          <a:p>
            <a:r>
              <a:rPr lang="nl-NL" dirty="0" smtClean="0"/>
              <a:t>Deze week</a:t>
            </a:r>
            <a:endParaRPr lang="en-US" dirty="0"/>
          </a:p>
        </p:txBody>
      </p:sp>
    </p:spTree>
    <p:extLst>
      <p:ext uri="{BB962C8B-B14F-4D97-AF65-F5344CB8AC3E}">
        <p14:creationId xmlns:p14="http://schemas.microsoft.com/office/powerpoint/2010/main" val="1988228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4"/>
          </p:nvPr>
        </p:nvSpPr>
        <p:spPr>
          <a:solidFill>
            <a:schemeClr val="bg1"/>
          </a:solidFill>
        </p:spPr>
        <p:txBody>
          <a:bodyPr>
            <a:normAutofit fontScale="77500" lnSpcReduction="20000"/>
          </a:bodyPr>
          <a:lstStyle/>
          <a:p>
            <a:r>
              <a:rPr lang="nl-NL" b="1" dirty="0" smtClean="0">
                <a:solidFill>
                  <a:schemeClr val="accent6">
                    <a:lumMod val="60000"/>
                    <a:lumOff val="40000"/>
                  </a:schemeClr>
                </a:solidFill>
              </a:rPr>
              <a:t>Volgroeiing vagina</a:t>
            </a:r>
          </a:p>
          <a:p>
            <a:r>
              <a:rPr lang="nl-NL" b="1" dirty="0" smtClean="0">
                <a:solidFill>
                  <a:schemeClr val="accent6">
                    <a:lumMod val="60000"/>
                    <a:lumOff val="40000"/>
                  </a:schemeClr>
                </a:solidFill>
              </a:rPr>
              <a:t>Menstruatie </a:t>
            </a:r>
          </a:p>
          <a:p>
            <a:r>
              <a:rPr lang="nl-NL" b="1" dirty="0" smtClean="0">
                <a:solidFill>
                  <a:schemeClr val="accent6">
                    <a:lumMod val="60000"/>
                    <a:lumOff val="40000"/>
                  </a:schemeClr>
                </a:solidFill>
              </a:rPr>
              <a:t>Borsten</a:t>
            </a:r>
          </a:p>
          <a:p>
            <a:r>
              <a:rPr lang="nl-NL" b="1" dirty="0" smtClean="0">
                <a:solidFill>
                  <a:schemeClr val="accent6">
                    <a:lumMod val="60000"/>
                    <a:lumOff val="40000"/>
                  </a:schemeClr>
                </a:solidFill>
              </a:rPr>
              <a:t>Vet verdeling en bekken</a:t>
            </a:r>
          </a:p>
          <a:p>
            <a:r>
              <a:rPr lang="nl-NL" b="1" dirty="0" smtClean="0">
                <a:solidFill>
                  <a:schemeClr val="tx1"/>
                </a:solidFill>
              </a:rPr>
              <a:t>Beharing</a:t>
            </a:r>
          </a:p>
          <a:p>
            <a:r>
              <a:rPr lang="nl-NL" b="1" dirty="0" smtClean="0">
                <a:solidFill>
                  <a:schemeClr val="accent1">
                    <a:lumMod val="75000"/>
                  </a:schemeClr>
                </a:solidFill>
              </a:rPr>
              <a:t>Volgroeiing penis</a:t>
            </a:r>
          </a:p>
          <a:p>
            <a:r>
              <a:rPr lang="nl-NL" b="1" dirty="0" smtClean="0">
                <a:solidFill>
                  <a:schemeClr val="accent1">
                    <a:lumMod val="75000"/>
                  </a:schemeClr>
                </a:solidFill>
              </a:rPr>
              <a:t>Stemverlaging </a:t>
            </a:r>
          </a:p>
          <a:p>
            <a:r>
              <a:rPr lang="nl-NL" b="1" dirty="0" smtClean="0">
                <a:solidFill>
                  <a:schemeClr val="accent1">
                    <a:lumMod val="75000"/>
                  </a:schemeClr>
                </a:solidFill>
              </a:rPr>
              <a:t>Spieren en botten ontwikkeling</a:t>
            </a:r>
            <a:endParaRPr lang="nl-NL" b="1" dirty="0">
              <a:solidFill>
                <a:schemeClr val="accent1">
                  <a:lumMod val="75000"/>
                </a:schemeClr>
              </a:solidFill>
            </a:endParaRPr>
          </a:p>
        </p:txBody>
      </p:sp>
      <p:sp>
        <p:nvSpPr>
          <p:cNvPr id="6" name="Text Placeholder 5"/>
          <p:cNvSpPr>
            <a:spLocks noGrp="1"/>
          </p:cNvSpPr>
          <p:nvPr>
            <p:ph type="body" sz="quarter" idx="3"/>
          </p:nvPr>
        </p:nvSpPr>
        <p:spPr/>
        <p:txBody>
          <a:bodyPr/>
          <a:lstStyle/>
          <a:p>
            <a:r>
              <a:rPr lang="nl-NL" b="1" dirty="0" smtClean="0"/>
              <a:t>Secundaire</a:t>
            </a:r>
            <a:endParaRPr lang="en-US" b="1" dirty="0"/>
          </a:p>
        </p:txBody>
      </p:sp>
      <p:sp>
        <p:nvSpPr>
          <p:cNvPr id="5" name="Content Placeholder 4"/>
          <p:cNvSpPr>
            <a:spLocks noGrp="1"/>
          </p:cNvSpPr>
          <p:nvPr>
            <p:ph sz="half" idx="2"/>
          </p:nvPr>
        </p:nvSpPr>
        <p:spPr>
          <a:solidFill>
            <a:schemeClr val="bg1"/>
          </a:solidFill>
        </p:spPr>
        <p:txBody>
          <a:bodyPr>
            <a:normAutofit fontScale="92500" lnSpcReduction="10000"/>
          </a:bodyPr>
          <a:lstStyle/>
          <a:p>
            <a:r>
              <a:rPr lang="nl-NL" b="1" dirty="0" smtClean="0">
                <a:solidFill>
                  <a:schemeClr val="accent6">
                    <a:lumMod val="60000"/>
                    <a:lumOff val="40000"/>
                  </a:schemeClr>
                </a:solidFill>
              </a:rPr>
              <a:t>Eierstokken</a:t>
            </a:r>
          </a:p>
          <a:p>
            <a:r>
              <a:rPr lang="nl-NL" b="1" dirty="0" smtClean="0">
                <a:solidFill>
                  <a:schemeClr val="accent6">
                    <a:lumMod val="60000"/>
                    <a:lumOff val="40000"/>
                  </a:schemeClr>
                </a:solidFill>
              </a:rPr>
              <a:t>Eileiders</a:t>
            </a:r>
          </a:p>
          <a:p>
            <a:r>
              <a:rPr lang="nl-NL" b="1" dirty="0" smtClean="0">
                <a:solidFill>
                  <a:schemeClr val="accent6">
                    <a:lumMod val="60000"/>
                    <a:lumOff val="40000"/>
                  </a:schemeClr>
                </a:solidFill>
              </a:rPr>
              <a:t>Baarmoeder</a:t>
            </a:r>
          </a:p>
          <a:p>
            <a:r>
              <a:rPr lang="nl-NL" b="1" dirty="0" smtClean="0">
                <a:solidFill>
                  <a:schemeClr val="accent6">
                    <a:lumMod val="60000"/>
                    <a:lumOff val="40000"/>
                  </a:schemeClr>
                </a:solidFill>
              </a:rPr>
              <a:t>Vagina</a:t>
            </a:r>
          </a:p>
          <a:p>
            <a:r>
              <a:rPr lang="nl-NL" b="1" dirty="0">
                <a:solidFill>
                  <a:schemeClr val="accent1">
                    <a:lumMod val="75000"/>
                  </a:schemeClr>
                </a:solidFill>
              </a:rPr>
              <a:t>Zaadballen</a:t>
            </a:r>
          </a:p>
          <a:p>
            <a:r>
              <a:rPr lang="nl-NL" b="1" dirty="0">
                <a:solidFill>
                  <a:schemeClr val="accent1">
                    <a:lumMod val="75000"/>
                  </a:schemeClr>
                </a:solidFill>
              </a:rPr>
              <a:t>Bijballen</a:t>
            </a:r>
          </a:p>
          <a:p>
            <a:r>
              <a:rPr lang="nl-NL" b="1" dirty="0">
                <a:solidFill>
                  <a:schemeClr val="accent1">
                    <a:lumMod val="75000"/>
                  </a:schemeClr>
                </a:solidFill>
              </a:rPr>
              <a:t>Penis </a:t>
            </a:r>
            <a:endParaRPr lang="nl-NL" b="1" dirty="0" smtClean="0">
              <a:solidFill>
                <a:schemeClr val="accent1">
                  <a:lumMod val="75000"/>
                </a:schemeClr>
              </a:solidFill>
            </a:endParaRPr>
          </a:p>
          <a:p>
            <a:endParaRPr lang="en-US" dirty="0"/>
          </a:p>
        </p:txBody>
      </p:sp>
      <p:sp>
        <p:nvSpPr>
          <p:cNvPr id="4" name="Text Placeholder 3"/>
          <p:cNvSpPr>
            <a:spLocks noGrp="1"/>
          </p:cNvSpPr>
          <p:nvPr>
            <p:ph type="body" idx="1"/>
          </p:nvPr>
        </p:nvSpPr>
        <p:spPr/>
        <p:txBody>
          <a:bodyPr/>
          <a:lstStyle/>
          <a:p>
            <a:r>
              <a:rPr lang="nl-NL" b="1" dirty="0" smtClean="0"/>
              <a:t>Primaire	</a:t>
            </a:r>
            <a:endParaRPr lang="en-US" b="1" dirty="0"/>
          </a:p>
        </p:txBody>
      </p:sp>
      <p:sp>
        <p:nvSpPr>
          <p:cNvPr id="3" name="Title 2"/>
          <p:cNvSpPr>
            <a:spLocks noGrp="1"/>
          </p:cNvSpPr>
          <p:nvPr>
            <p:ph type="title"/>
          </p:nvPr>
        </p:nvSpPr>
        <p:spPr/>
        <p:txBody>
          <a:bodyPr/>
          <a:lstStyle/>
          <a:p>
            <a:r>
              <a:rPr lang="nl-NL" dirty="0" smtClean="0"/>
              <a:t>Primaire en secundaire geslachtskenmerken</a:t>
            </a:r>
            <a:endParaRPr lang="en-US" dirty="0"/>
          </a:p>
        </p:txBody>
      </p:sp>
    </p:spTree>
    <p:extLst>
      <p:ext uri="{BB962C8B-B14F-4D97-AF65-F5344CB8AC3E}">
        <p14:creationId xmlns:p14="http://schemas.microsoft.com/office/powerpoint/2010/main" val="3985242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bg/>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P spid="5"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780542" y="1905000"/>
            <a:ext cx="3885872" cy="4267200"/>
          </a:xfrm>
        </p:spPr>
        <p:txBody>
          <a:bodyPr/>
          <a:lstStyle/>
          <a:p>
            <a:endParaRPr lang="en-US" dirty="0"/>
          </a:p>
        </p:txBody>
      </p:sp>
      <p:sp>
        <p:nvSpPr>
          <p:cNvPr id="5" name="Title 4"/>
          <p:cNvSpPr>
            <a:spLocks noGrp="1"/>
          </p:cNvSpPr>
          <p:nvPr>
            <p:ph type="title"/>
          </p:nvPr>
        </p:nvSpPr>
        <p:spPr/>
        <p:txBody>
          <a:bodyPr/>
          <a:lstStyle/>
          <a:p>
            <a:r>
              <a:rPr lang="nl-NL" dirty="0" smtClean="0"/>
              <a:t>DE MAN</a:t>
            </a:r>
            <a:endParaRPr lang="en-US" dirty="0"/>
          </a:p>
        </p:txBody>
      </p:sp>
      <p:pic>
        <p:nvPicPr>
          <p:cNvPr id="8" name="Picture 7"/>
          <p:cNvPicPr>
            <a:picLocks noChangeAspect="1"/>
          </p:cNvPicPr>
          <p:nvPr/>
        </p:nvPicPr>
        <p:blipFill>
          <a:blip r:embed="rId2"/>
          <a:stretch>
            <a:fillRect/>
          </a:stretch>
        </p:blipFill>
        <p:spPr>
          <a:xfrm>
            <a:off x="405780" y="1320422"/>
            <a:ext cx="6374762" cy="5348938"/>
          </a:xfrm>
          <a:prstGeom prst="rect">
            <a:avLst/>
          </a:prstGeom>
        </p:spPr>
      </p:pic>
      <p:sp>
        <p:nvSpPr>
          <p:cNvPr id="9" name="TextBox 8"/>
          <p:cNvSpPr txBox="1"/>
          <p:nvPr/>
        </p:nvSpPr>
        <p:spPr>
          <a:xfrm>
            <a:off x="7462564" y="5013176"/>
            <a:ext cx="3600400" cy="1089529"/>
          </a:xfrm>
          <a:prstGeom prst="rect">
            <a:avLst/>
          </a:prstGeom>
          <a:noFill/>
        </p:spPr>
        <p:txBody>
          <a:bodyPr wrap="square" rtlCol="0">
            <a:spAutoFit/>
          </a:bodyPr>
          <a:lstStyle/>
          <a:p>
            <a:pPr>
              <a:lnSpc>
                <a:spcPct val="90000"/>
              </a:lnSpc>
            </a:pPr>
            <a:r>
              <a:rPr lang="en-US" sz="2400" dirty="0">
                <a:hlinkClick r:id="rId3"/>
              </a:rPr>
              <a:t>http://</a:t>
            </a:r>
            <a:r>
              <a:rPr lang="en-US" sz="2400" dirty="0" smtClean="0">
                <a:hlinkClick r:id="rId3"/>
              </a:rPr>
              <a:t>biologiepagina.nl/Oefeningen/Voortplanting/man.jpg</a:t>
            </a:r>
            <a:r>
              <a:rPr lang="en-US" sz="2400" dirty="0" smtClean="0"/>
              <a:t> </a:t>
            </a:r>
            <a:endParaRPr lang="en-US" sz="2400" dirty="0"/>
          </a:p>
        </p:txBody>
      </p:sp>
    </p:spTree>
    <p:extLst>
      <p:ext uri="{BB962C8B-B14F-4D97-AF65-F5344CB8AC3E}">
        <p14:creationId xmlns:p14="http://schemas.microsoft.com/office/powerpoint/2010/main" val="1189555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462564" y="1905000"/>
            <a:ext cx="3203850" cy="4267200"/>
          </a:xfrm>
        </p:spPr>
        <p:txBody>
          <a:bodyPr/>
          <a:lstStyle/>
          <a:p>
            <a:endParaRPr lang="en-US" dirty="0"/>
          </a:p>
        </p:txBody>
      </p:sp>
      <p:sp>
        <p:nvSpPr>
          <p:cNvPr id="3" name="Title 2"/>
          <p:cNvSpPr>
            <a:spLocks noGrp="1"/>
          </p:cNvSpPr>
          <p:nvPr>
            <p:ph type="title"/>
          </p:nvPr>
        </p:nvSpPr>
        <p:spPr/>
        <p:txBody>
          <a:bodyPr/>
          <a:lstStyle/>
          <a:p>
            <a:r>
              <a:rPr lang="nl-NL" dirty="0" smtClean="0"/>
              <a:t>DE VROUW</a:t>
            </a:r>
            <a:endParaRPr lang="en-US" dirty="0"/>
          </a:p>
        </p:txBody>
      </p:sp>
      <p:pic>
        <p:nvPicPr>
          <p:cNvPr id="5" name="Picture 4"/>
          <p:cNvPicPr>
            <a:picLocks noChangeAspect="1"/>
          </p:cNvPicPr>
          <p:nvPr/>
        </p:nvPicPr>
        <p:blipFill>
          <a:blip r:embed="rId2"/>
          <a:stretch>
            <a:fillRect/>
          </a:stretch>
        </p:blipFill>
        <p:spPr>
          <a:xfrm>
            <a:off x="765820" y="1557337"/>
            <a:ext cx="6572250" cy="4962525"/>
          </a:xfrm>
          <a:prstGeom prst="rect">
            <a:avLst/>
          </a:prstGeom>
        </p:spPr>
      </p:pic>
      <p:sp>
        <p:nvSpPr>
          <p:cNvPr id="6" name="TextBox 5"/>
          <p:cNvSpPr txBox="1"/>
          <p:nvPr/>
        </p:nvSpPr>
        <p:spPr>
          <a:xfrm>
            <a:off x="7462564" y="5013176"/>
            <a:ext cx="3600400" cy="1089529"/>
          </a:xfrm>
          <a:prstGeom prst="rect">
            <a:avLst/>
          </a:prstGeom>
          <a:noFill/>
        </p:spPr>
        <p:txBody>
          <a:bodyPr wrap="square" rtlCol="0">
            <a:spAutoFit/>
          </a:bodyPr>
          <a:lstStyle/>
          <a:p>
            <a:pPr>
              <a:lnSpc>
                <a:spcPct val="90000"/>
              </a:lnSpc>
            </a:pPr>
            <a:r>
              <a:rPr lang="en-US" sz="2400" dirty="0">
                <a:hlinkClick r:id="rId3"/>
              </a:rPr>
              <a:t>http://</a:t>
            </a:r>
            <a:r>
              <a:rPr lang="en-US" sz="2400" dirty="0" smtClean="0">
                <a:hlinkClick r:id="rId3"/>
              </a:rPr>
              <a:t>biologiepagina.nl/Oefeningen/Voortplanting/vrouw.jpg</a:t>
            </a:r>
            <a:r>
              <a:rPr lang="en-US" sz="2400" dirty="0" smtClean="0"/>
              <a:t> </a:t>
            </a:r>
            <a:endParaRPr lang="en-US" sz="2400" dirty="0"/>
          </a:p>
        </p:txBody>
      </p:sp>
    </p:spTree>
    <p:extLst>
      <p:ext uri="{BB962C8B-B14F-4D97-AF65-F5344CB8AC3E}">
        <p14:creationId xmlns:p14="http://schemas.microsoft.com/office/powerpoint/2010/main" val="4276060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98668" y="1905000"/>
            <a:ext cx="2267746" cy="4267200"/>
          </a:xfrm>
        </p:spPr>
        <p:txBody>
          <a:bodyPr/>
          <a:lstStyle/>
          <a:p>
            <a:endParaRPr lang="en-US" dirty="0"/>
          </a:p>
        </p:txBody>
      </p:sp>
      <p:sp>
        <p:nvSpPr>
          <p:cNvPr id="3" name="Title 2"/>
          <p:cNvSpPr>
            <a:spLocks noGrp="1"/>
          </p:cNvSpPr>
          <p:nvPr>
            <p:ph type="title"/>
          </p:nvPr>
        </p:nvSpPr>
        <p:spPr/>
        <p:txBody>
          <a:bodyPr/>
          <a:lstStyle/>
          <a:p>
            <a:r>
              <a:rPr lang="nl-NL" dirty="0" smtClean="0"/>
              <a:t>DE VROUW</a:t>
            </a:r>
            <a:endParaRPr lang="en-US" dirty="0"/>
          </a:p>
        </p:txBody>
      </p:sp>
      <p:pic>
        <p:nvPicPr>
          <p:cNvPr id="6148" name="Picture 4" descr="Afbeeldingsresultaat voor voortplantingsorganen vrouw eilei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764" y="1628800"/>
            <a:ext cx="8136904" cy="502412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542684" y="5674200"/>
            <a:ext cx="3024336" cy="978729"/>
          </a:xfrm>
          <a:prstGeom prst="rect">
            <a:avLst/>
          </a:prstGeom>
          <a:noFill/>
        </p:spPr>
        <p:txBody>
          <a:bodyPr wrap="square" rtlCol="0">
            <a:spAutoFit/>
          </a:bodyPr>
          <a:lstStyle/>
          <a:p>
            <a:pPr>
              <a:lnSpc>
                <a:spcPct val="90000"/>
              </a:lnSpc>
            </a:pPr>
            <a:r>
              <a:rPr lang="en-US" sz="1600" dirty="0">
                <a:hlinkClick r:id="rId3"/>
              </a:rPr>
              <a:t>http://</a:t>
            </a:r>
            <a:r>
              <a:rPr lang="en-US" sz="1600" dirty="0" smtClean="0">
                <a:hlinkClick r:id="rId3"/>
              </a:rPr>
              <a:t>www.informatielichaam.nl/images/Artikelen/Anatomie/Voortplanting/baarmoeder.jpg</a:t>
            </a:r>
            <a:r>
              <a:rPr lang="en-US" sz="1600" dirty="0" smtClean="0"/>
              <a:t> </a:t>
            </a:r>
            <a:endParaRPr lang="en-US" sz="1600" dirty="0"/>
          </a:p>
        </p:txBody>
      </p:sp>
    </p:spTree>
    <p:extLst>
      <p:ext uri="{BB962C8B-B14F-4D97-AF65-F5344CB8AC3E}">
        <p14:creationId xmlns:p14="http://schemas.microsoft.com/office/powerpoint/2010/main" val="141985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hlinkClick r:id="rId2"/>
              </a:rPr>
              <a:t>http://</a:t>
            </a:r>
            <a:r>
              <a:rPr lang="en-US" dirty="0" smtClean="0">
                <a:hlinkClick r:id="rId2"/>
              </a:rPr>
              <a:t>biologiepagina.nl/Oefeningen/Voortplanting/man.htm</a:t>
            </a:r>
            <a:r>
              <a:rPr lang="en-US" dirty="0" smtClean="0"/>
              <a:t> </a:t>
            </a:r>
          </a:p>
          <a:p>
            <a:endParaRPr lang="nl-NL" dirty="0"/>
          </a:p>
          <a:p>
            <a:r>
              <a:rPr lang="en-US" dirty="0">
                <a:hlinkClick r:id="rId3"/>
              </a:rPr>
              <a:t>http://</a:t>
            </a:r>
            <a:r>
              <a:rPr lang="en-US" dirty="0" smtClean="0">
                <a:hlinkClick r:id="rId3"/>
              </a:rPr>
              <a:t>biologiepagina.nl/Oefeningen/Voortplanting/vrouw.htm</a:t>
            </a:r>
            <a:r>
              <a:rPr lang="en-US" dirty="0" smtClean="0"/>
              <a:t> </a:t>
            </a:r>
            <a:endParaRPr lang="en-US" dirty="0" smtClean="0"/>
          </a:p>
          <a:p>
            <a:endParaRPr lang="nl-NL" dirty="0"/>
          </a:p>
          <a:p>
            <a:r>
              <a:rPr lang="nl-NL" dirty="0" smtClean="0"/>
              <a:t>Of een geprinte versie</a:t>
            </a:r>
            <a:endParaRPr lang="en-US" dirty="0"/>
          </a:p>
        </p:txBody>
      </p:sp>
      <p:sp>
        <p:nvSpPr>
          <p:cNvPr id="3" name="Title 2"/>
          <p:cNvSpPr>
            <a:spLocks noGrp="1"/>
          </p:cNvSpPr>
          <p:nvPr>
            <p:ph type="title"/>
          </p:nvPr>
        </p:nvSpPr>
        <p:spPr/>
        <p:txBody>
          <a:bodyPr/>
          <a:lstStyle/>
          <a:p>
            <a:r>
              <a:rPr lang="nl-NL" dirty="0" smtClean="0"/>
              <a:t>Oefenen met de anatomie</a:t>
            </a:r>
            <a:endParaRPr lang="en-US" dirty="0"/>
          </a:p>
        </p:txBody>
      </p:sp>
    </p:spTree>
    <p:extLst>
      <p:ext uri="{BB962C8B-B14F-4D97-AF65-F5344CB8AC3E}">
        <p14:creationId xmlns:p14="http://schemas.microsoft.com/office/powerpoint/2010/main" val="3382922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tudent presentation">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7Grunge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2">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thm15="http://schemas.microsoft.com/office/thememl/2012/main" name="Student presentation" id="{61936DD2-5F1E-4CE5-AB4B-725D35FC9179}" vid="{60FEA300-D151-4B21-9955-901AC34D046A}"/>
    </a:ext>
  </a:extLst>
</a:theme>
</file>

<file path=ppt/theme/theme2.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7Grunge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7Grunge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98950B5-7B6B-4C28-8458-CAB8EA4CB24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Student scientific report presentation</Template>
  <TotalTime>0</TotalTime>
  <Words>393</Words>
  <Application>Microsoft Office PowerPoint</Application>
  <PresentationFormat>Custom</PresentationFormat>
  <Paragraphs>78</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Century Gothic</vt:lpstr>
      <vt:lpstr>Wingdings</vt:lpstr>
      <vt:lpstr>Wingdings 3</vt:lpstr>
      <vt:lpstr>Student presentation</vt:lpstr>
      <vt:lpstr>Voortplantingsorganen en hormonale regelingen</vt:lpstr>
      <vt:lpstr>Planning </vt:lpstr>
      <vt:lpstr>Vorige week</vt:lpstr>
      <vt:lpstr>Deze week</vt:lpstr>
      <vt:lpstr>Primaire en secundaire geslachtskenmerken</vt:lpstr>
      <vt:lpstr>DE MAN</vt:lpstr>
      <vt:lpstr>DE VROUW</vt:lpstr>
      <vt:lpstr>DE VROUW</vt:lpstr>
      <vt:lpstr>Oefenen met de anatomie</vt:lpstr>
      <vt:lpstr>Mannelijke en vrouwelijke voortplantingsorganen</vt:lpstr>
      <vt:lpstr>Menstruatiecyclus </vt:lpstr>
      <vt:lpstr>PowerPoint Presentation</vt:lpstr>
      <vt:lpstr>Menstruatiecyclus </vt:lpstr>
      <vt:lpstr>Menstruatiecyclus</vt:lpstr>
      <vt:lpstr>Hormonale regelingen menstruatiecyclus</vt:lpstr>
      <vt:lpstr>Opdracht BIOPLEK</vt:lpstr>
      <vt:lpstr>Zelf kunnen uitleggen</vt:lpstr>
      <vt:lpstr>Didactiek</vt:lpstr>
      <vt:lpstr>Volgende week</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2016-11-21T08:18:53Z</dcterms:created>
  <dcterms:modified xsi:type="dcterms:W3CDTF">2016-11-21T21:06:52Z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TC034605859991</vt:lpwstr>
  </property>
</Properties>
</file>